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5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69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530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183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159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817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041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356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067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45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123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8ADC-9121-4965-B884-0D0BA0599A21}" type="datetimeFigureOut">
              <a:rPr lang="bg-BG" smtClean="0"/>
              <a:t>27.1.2020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3A36-2DB9-4576-AE7D-80B7FCFC28D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283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2852928" y="1488123"/>
            <a:ext cx="709574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16600" dirty="0" smtClean="0">
                <a:solidFill>
                  <a:srgbClr val="FF0000"/>
                </a:solidFill>
              </a:rPr>
              <a:t>Венера</a:t>
            </a:r>
            <a:endParaRPr lang="en-US" sz="1660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20" y="495011"/>
            <a:ext cx="3169418" cy="3137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45" y="4335345"/>
            <a:ext cx="3936370" cy="22743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79958" y="53007"/>
            <a:ext cx="1580148" cy="884008"/>
            <a:chOff x="7650632" y="382716"/>
            <a:chExt cx="1580148" cy="884008"/>
          </a:xfrm>
        </p:grpSpPr>
        <p:sp>
          <p:nvSpPr>
            <p:cNvPr id="6" name="Oval 5"/>
            <p:cNvSpPr/>
            <p:nvPr/>
          </p:nvSpPr>
          <p:spPr>
            <a:xfrm>
              <a:off x="8322596" y="1150519"/>
              <a:ext cx="118110" cy="1162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50632" y="382716"/>
              <a:ext cx="1580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3600" dirty="0" smtClean="0">
                  <a:solidFill>
                    <a:srgbClr val="FF0000"/>
                  </a:solidFill>
                </a:rPr>
                <a:t>РУСИЯ</a:t>
              </a:r>
              <a:endParaRPr lang="bg-BG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822">
            <a:off x="9232750" y="648006"/>
            <a:ext cx="1153625" cy="846248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5952565" y="5022847"/>
            <a:ext cx="6096000" cy="14521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8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Aпаратът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bg-BG" sz="28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Венера 7, 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изтрелян </a:t>
            </a:r>
            <a:r>
              <a:rPr lang="bg-BG" sz="28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Русия на 17-ти август 1970 година.</a:t>
            </a:r>
            <a:endParaRPr lang="en-US" sz="2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931208" y="555746"/>
            <a:ext cx="3654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Първи космически кораб успешно се приземява на повърхността на 17.12. 1970  година на планетата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-2.96296E-6 C -0.0448 -0.02106 0.00768 0.00232 -0.03464 -0.01273 C -0.03711 -0.01342 -0.03933 -0.01597 -0.0418 -0.0169 C -0.05482 -0.02199 -0.06003 -0.02268 -0.07149 -0.02523 C -0.07461 -0.02454 -0.078 -0.02523 -0.08099 -0.02315 C -0.08256 -0.02222 -0.08321 -0.01852 -0.08464 -0.0169 C -0.08568 -0.01574 -0.08698 -0.01551 -0.08815 -0.01481 C -0.08933 -0.01342 -0.09063 -0.01227 -0.0918 -0.01065 C -0.0948 -0.00602 -0.09519 -0.00278 -0.09883 -2.96296E-6 C -0.10039 0.00116 -0.10209 0.00139 -0.10365 0.00208 C -0.10521 0.00417 -0.10664 0.00671 -0.10847 0.00857 C -0.11537 0.01551 -0.10938 0.00162 -0.11914 0.01898 C -0.12474 0.02894 -0.12123 0.02384 -0.12982 0.0338 C -0.13451 0.03935 -0.13203 0.03727 -0.13698 0.04028 C -0.14935 0.06227 -0.13464 0.03796 -0.14649 0.05301 C -0.14792 0.05463 -0.1487 0.05741 -0.15013 0.05926 C -0.15235 0.0625 -0.15482 0.06505 -0.15717 0.06783 L -0.16433 0.07616 C -0.1655 0.07755 -0.16654 0.07986 -0.16797 0.08056 L -0.17383 0.08264 C -0.17552 0.08611 -0.1767 0.09028 -0.17865 0.09306 C -0.17956 0.09468 -0.18112 0.09421 -0.18217 0.09537 C -0.19037 0.10255 -0.18021 0.09746 -0.1918 0.10162 C -0.19375 0.10301 -0.19571 0.10463 -0.19766 0.10579 C -0.20039 0.10741 -0.20339 0.1081 -0.20599 0.11019 C -0.20821 0.11158 -0.2099 0.11458 -0.21198 0.11644 C -0.21394 0.11806 -0.21602 0.11898 -0.21797 0.1206 C -0.22006 0.12246 -0.22175 0.12546 -0.22383 0.12708 C -0.228 0.13009 -0.23373 0.13171 -0.23815 0.13333 C -0.24011 0.13611 -0.24193 0.13935 -0.24414 0.1419 C -0.24909 0.14746 -0.25664 0.15185 -0.26198 0.1544 C -0.26433 0.15556 -0.2668 0.15602 -0.26914 0.15671 C -0.2793 0.16875 -0.26641 0.15417 -0.27631 0.16296 C -0.27761 0.16412 -0.27852 0.16621 -0.27982 0.16713 C -0.2948 0.17917 -0.28477 0.16829 -0.29297 0.17778 C -0.29493 0.17708 -0.29688 0.17523 -0.29883 0.1757 C -0.30482 0.17662 -0.30703 0.18171 -0.31198 0.18634 C -0.31315 0.18727 -0.31433 0.18773 -0.3155 0.18843 C -0.32266 0.19213 -0.32266 0.19213 -0.32865 0.19468 C -0.34636 0.21366 -0.325 0.19236 -0.33933 0.20324 C -0.35808 0.21736 -0.34506 0.21088 -0.35599 0.21597 C -0.35808 0.21806 -0.35977 0.22083 -0.36198 0.22222 C -0.3642 0.22361 -0.3668 0.22361 -0.36914 0.22431 C -0.38685 0.22917 -0.3668 0.22292 -0.3905 0.23079 C -0.40222 0.24097 -0.3862 0.22801 -0.40482 0.23704 C -0.40625 0.23773 -0.40703 0.24074 -0.40847 0.24121 C -0.41185 0.24283 -0.4155 0.24259 -0.41914 0.24329 C -0.42305 0.2463 -0.428 0.24653 -0.43099 0.25185 C -0.43698 0.2625 -0.43516 0.26042 -0.44649 0.26875 C -0.45235 0.27315 -0.45703 0.27361 -0.46315 0.27523 C -0.46719 0.27871 -0.4711 0.28241 -0.47513 0.28565 C -0.47696 0.28727 -0.47917 0.28796 -0.48099 0.28982 C -0.48243 0.29144 -0.48308 0.29491 -0.48464 0.2963 C -0.48724 0.29861 -0.49024 0.29884 -0.49297 0.30046 C -0.4961 0.30232 -0.49935 0.3044 -0.50248 0.30695 C -0.5125 0.31505 -0.49883 0.30787 -0.51081 0.3132 C -0.51198 0.31458 -0.51302 0.31621 -0.51433 0.31736 C -0.51719 0.31991 -0.51967 0.31968 -0.52266 0.32176 C -0.52435 0.32269 -0.52578 0.32454 -0.52748 0.32593 C -0.52943 0.32755 -0.53151 0.32847 -0.53347 0.33009 C -0.53581 0.33218 -0.53802 0.33496 -0.5405 0.33658 C -0.54245 0.33773 -0.54453 0.33796 -0.54649 0.33866 C -0.54805 0.34005 -0.54974 0.34121 -0.55131 0.34283 C -0.553 0.34468 -0.55417 0.34792 -0.55599 0.34908 C -0.55912 0.35139 -0.5655 0.35347 -0.5655 0.35347 C -0.57578 0.36551 -0.56289 0.35093 -0.57266 0.35972 C -0.57396 0.36088 -0.575 0.36296 -0.57631 0.36389 C -0.57735 0.36505 -0.57878 0.36505 -0.57982 0.36621 C -0.58112 0.36713 -0.58203 0.36968 -0.58347 0.37037 C -0.58646 0.37176 -0.58972 0.37176 -0.59297 0.37246 C -0.59493 0.37454 -0.59688 0.37685 -0.59883 0.37871 C -0.6 0.37986 -0.60131 0.37986 -0.60248 0.38102 C -0.60378 0.38195 -0.60482 0.3838 -0.60599 0.38519 C -0.60834 0.3875 -0.61081 0.38958 -0.61315 0.39144 C -0.61433 0.39236 -0.61563 0.39283 -0.6168 0.39352 C -0.61875 0.39491 -0.62071 0.39653 -0.62266 0.39792 C -0.62383 0.39861 -0.62513 0.39908 -0.62631 0.4 C -0.63021 0.40278 -0.63412 0.40602 -0.63815 0.40833 C -0.63933 0.40903 -0.64063 0.40972 -0.6418 0.41065 C -0.6444 0.4125 -0.64974 0.41713 -0.65248 0.42107 C -0.65378 0.42315 -0.65469 0.42546 -0.65599 0.42755 C -0.65912 0.43195 -0.65964 0.43171 -0.66315 0.4338 C -0.66433 0.43588 -0.66537 0.43843 -0.6668 0.44005 C -0.66784 0.44144 -0.6694 0.44097 -0.67032 0.44236 C -0.67774 0.45301 -0.66654 0.44583 -0.67748 0.4507 C -0.6793 0.45278 -0.68464 0.45903 -0.68581 0.46134 C -0.68842 0.46644 -0.69076 0.47246 -0.69297 0.47824 L -0.69766 0.49097 C -0.69922 0.50139 -0.6987 0.50208 -0.70365 0.51204 C -0.70456 0.51412 -0.70612 0.51458 -0.70717 0.51644 C -0.70899 0.51898 -0.71042 0.52199 -0.71198 0.52477 L -0.71433 0.5375 C -0.71472 0.53958 -0.71485 0.5419 -0.7155 0.54375 L -0.71797 0.55023 C -0.72084 0.56597 -0.71914 0.5588 -0.72266 0.5713 C -0.72487 0.59421 -0.72592 0.59838 -0.72149 0.63056 C -0.7211 0.63403 -0.71862 0.63565 -0.7168 0.63704 C -0.71524 0.63796 -0.71355 0.63704 -0.71198 0.63704 L -0.71315 0.63472 " pathEditMode="relative" ptsTypes="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70" y="838961"/>
            <a:ext cx="8331354" cy="48136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2165" y="657864"/>
            <a:ext cx="5231684" cy="5113750"/>
          </a:xfrm>
          <a:prstGeom prst="ellipse">
            <a:avLst/>
          </a:prstGeom>
          <a:solidFill>
            <a:srgbClr val="A9D18E">
              <a:alpha val="48000"/>
            </a:srgb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7822507" y="1081765"/>
            <a:ext cx="3190250" cy="4570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Изучаването на повърхността на Венера е много трудно- планетата винаги е заобиколена от плътни облаци сярна киселина.</a:t>
            </a:r>
            <a:r>
              <a:rPr lang="bg-BG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16" y="1211943"/>
            <a:ext cx="8255993" cy="477012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4806544" y="-74161"/>
            <a:ext cx="1411735" cy="1357086"/>
          </a:xfrm>
          <a:prstGeom prst="mathMultiply">
            <a:avLst>
              <a:gd name="adj1" fmla="val 164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Multiply 5"/>
          <p:cNvSpPr/>
          <p:nvPr/>
        </p:nvSpPr>
        <p:spPr>
          <a:xfrm rot="227137">
            <a:off x="7529834" y="968705"/>
            <a:ext cx="1411735" cy="1357086"/>
          </a:xfrm>
          <a:prstGeom prst="mathMultiply">
            <a:avLst>
              <a:gd name="adj1" fmla="val 164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Multiply 6"/>
          <p:cNvSpPr/>
          <p:nvPr/>
        </p:nvSpPr>
        <p:spPr>
          <a:xfrm rot="677844">
            <a:off x="7850044" y="3497949"/>
            <a:ext cx="1411735" cy="1357086"/>
          </a:xfrm>
          <a:prstGeom prst="mathMultiply">
            <a:avLst>
              <a:gd name="adj1" fmla="val 164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Multiply 7"/>
          <p:cNvSpPr/>
          <p:nvPr/>
        </p:nvSpPr>
        <p:spPr>
          <a:xfrm rot="20408519">
            <a:off x="1956598" y="773322"/>
            <a:ext cx="1411735" cy="1357086"/>
          </a:xfrm>
          <a:prstGeom prst="mathMultiply">
            <a:avLst>
              <a:gd name="adj1" fmla="val 164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Multiply 8"/>
          <p:cNvSpPr/>
          <p:nvPr/>
        </p:nvSpPr>
        <p:spPr>
          <a:xfrm rot="1178332">
            <a:off x="1850511" y="3425318"/>
            <a:ext cx="1411735" cy="1357086"/>
          </a:xfrm>
          <a:prstGeom prst="mathMultiply">
            <a:avLst>
              <a:gd name="adj1" fmla="val 164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Multiply 9"/>
          <p:cNvSpPr/>
          <p:nvPr/>
        </p:nvSpPr>
        <p:spPr>
          <a:xfrm>
            <a:off x="4762528" y="5707017"/>
            <a:ext cx="1411735" cy="1357086"/>
          </a:xfrm>
          <a:prstGeom prst="mathMultiply">
            <a:avLst>
              <a:gd name="adj1" fmla="val 1644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3741763" y="2168434"/>
            <a:ext cx="4096647" cy="283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да знаем, че Венера няма естествени спътници. П</a:t>
            </a:r>
            <a:r>
              <a:rPr lang="bg-BG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ърви </a:t>
            </a:r>
            <a:r>
              <a:rPr lang="bg-BG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човек който наблюдавал планетата е Галилео Галилей през далечната 1610 </a:t>
            </a:r>
            <a:r>
              <a:rPr lang="bg-BG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година.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2451" y="2855390"/>
            <a:ext cx="20453051" cy="10650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95439">
            <a:off x="607782" y="3247584"/>
            <a:ext cx="4057650" cy="1471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9797" y="4650571"/>
            <a:ext cx="4582311" cy="1971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394" y="1975034"/>
            <a:ext cx="4057650" cy="1971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0306">
            <a:off x="7516127" y="3336850"/>
            <a:ext cx="3117798" cy="1218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320244">
            <a:off x="608074" y="5229168"/>
            <a:ext cx="4860866" cy="236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8006" y="4944985"/>
            <a:ext cx="4057650" cy="232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6014">
            <a:off x="1588336" y="1869022"/>
            <a:ext cx="4581525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2077">
            <a:off x="5836189" y="3525957"/>
            <a:ext cx="4494151" cy="2690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0733">
            <a:off x="2044163" y="4323238"/>
            <a:ext cx="4494151" cy="2690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9797" y="19858"/>
            <a:ext cx="41648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600" dirty="0" smtClean="0">
                <a:solidFill>
                  <a:srgbClr val="92D050"/>
                </a:solidFill>
              </a:rPr>
              <a:t>65%</a:t>
            </a:r>
            <a:endParaRPr lang="bg-BG" sz="16600" dirty="0">
              <a:solidFill>
                <a:srgbClr val="92D05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9351491" y="699224"/>
            <a:ext cx="2616034" cy="402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Повърхноста</a:t>
            </a:r>
            <a:r>
              <a:rPr lang="bg-BG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bg-BG" sz="2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осеяна</a:t>
            </a:r>
            <a:r>
              <a:rPr lang="bg-BG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кратери и възвишения. Учените смятат, че това се дължи на силна вулканична дейност около 65% от повърхността на планетата е покрита от гладки равнини </a:t>
            </a:r>
            <a:r>
              <a:rPr lang="bg-BG" sz="20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осеяни</a:t>
            </a:r>
            <a:r>
              <a:rPr lang="bg-BG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вулкани.</a:t>
            </a:r>
            <a:endParaRPr lang="en-US" sz="1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55" y="249382"/>
            <a:ext cx="5326691" cy="3077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2400" y="3870762"/>
            <a:ext cx="6096000" cy="2835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2800" b="1" dirty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Атмосферата на Венера е най-тежка от всички планети в Слънчевата система. Тя съдържа предимно въглероден диоксид в малки количества азот и водни изпарения.</a:t>
            </a:r>
            <a:endParaRPr lang="bg-BG" sz="20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4" y="1274619"/>
            <a:ext cx="7647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bg-BG" sz="6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Благодаря за вниманието Ви!!!</a:t>
            </a:r>
            <a:endParaRPr lang="bg-BG" sz="6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4764" y="5832763"/>
            <a:ext cx="547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Изготвила: Алла Росенова Декова</a:t>
            </a:r>
            <a:endParaRPr lang="bg-B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4016" y="2596896"/>
            <a:ext cx="1658112" cy="16215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2657856" y="2011680"/>
            <a:ext cx="131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Венера</a:t>
            </a:r>
            <a:endParaRPr lang="bg-BG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4" y="203736"/>
            <a:ext cx="1413510" cy="273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49696" y="353568"/>
            <a:ext cx="1536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КРАСОТА</a:t>
            </a:r>
          </a:p>
          <a:p>
            <a:endParaRPr lang="bg-BG" sz="2400" b="1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  <a:p>
            <a:r>
              <a:rPr lang="bg-BG" sz="24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ЛЮБОВТА </a:t>
            </a:r>
          </a:p>
          <a:p>
            <a:endParaRPr lang="bg-BG" sz="2400" b="1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  <a:p>
            <a:r>
              <a:rPr lang="bg-BG" sz="24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ЖИВОТА</a:t>
            </a:r>
            <a:endParaRPr lang="bg-BG" sz="2400" b="1" dirty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885406" y="5222018"/>
            <a:ext cx="8146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Венера е втората по ред планета от Слънчевата система.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885406" y="5040096"/>
            <a:ext cx="6899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Името носи римската богиня на красотата,  любовта и живота.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4" y="948903"/>
            <a:ext cx="4574286" cy="4528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87" y="1125523"/>
            <a:ext cx="6787896" cy="3921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755648"/>
            <a:ext cx="212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99488" y="5233605"/>
            <a:ext cx="8766048" cy="243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57984" y="1130306"/>
            <a:ext cx="8766048" cy="243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авоъгълник 1"/>
          <p:cNvSpPr/>
          <p:nvPr/>
        </p:nvSpPr>
        <p:spPr>
          <a:xfrm>
            <a:off x="2110336" y="5386208"/>
            <a:ext cx="886134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 е много близка по големина и общи качества до земята затова понякога е наричана,, планета- сестра на земята’’.  </a:t>
            </a:r>
            <a:endParaRPr lang="en-US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181600" y="4822338"/>
            <a:ext cx="491265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нашата земя Венера може да се наблюдава само непосредствено преди изгрев и след залез.</a:t>
            </a:r>
            <a:endParaRPr lang="en-US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8" y="1398530"/>
            <a:ext cx="6787896" cy="3921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8377">
            <a:off x="2370511" y="1471188"/>
            <a:ext cx="6946705" cy="351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60453"/>
            <a:ext cx="3499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600" b="1" dirty="0" smtClean="0">
                <a:solidFill>
                  <a:srgbClr val="FFC000"/>
                </a:solidFill>
              </a:rPr>
              <a:t>1600</a:t>
            </a:r>
            <a:endParaRPr lang="bg-BG" sz="6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776" y="5320426"/>
            <a:ext cx="7400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b="1" dirty="0" smtClean="0">
                <a:solidFill>
                  <a:srgbClr val="FFC000"/>
                </a:solidFill>
              </a:rPr>
              <a:t>ПРЕДИ НОВАТА ЕРА</a:t>
            </a:r>
            <a:endParaRPr lang="bg-BG" sz="6000" b="1" dirty="0">
              <a:solidFill>
                <a:srgbClr val="FFC000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99255" y="382867"/>
            <a:ext cx="4701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Планетата е била известна още на древните  </a:t>
            </a:r>
            <a:r>
              <a:rPr lang="bg-BG" sz="3200" b="1" dirty="0" err="1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Вавилонци</a:t>
            </a:r>
            <a:r>
              <a:rPr lang="bg-BG" sz="3200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14" y="889707"/>
            <a:ext cx="4574286" cy="4528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" y="1355276"/>
            <a:ext cx="6787896" cy="3921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755648"/>
            <a:ext cx="212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487424"/>
            <a:ext cx="2877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rgbClr val="FF0000"/>
                </a:solidFill>
              </a:rPr>
              <a:t>МАСА</a:t>
            </a:r>
          </a:p>
          <a:p>
            <a:endParaRPr lang="bg-BG" sz="4400" b="1" dirty="0">
              <a:solidFill>
                <a:srgbClr val="FF0000"/>
              </a:solidFill>
            </a:endParaRPr>
          </a:p>
          <a:p>
            <a:pPr algn="ctr"/>
            <a:r>
              <a:rPr lang="bg-BG" sz="4400" b="1" dirty="0" smtClean="0">
                <a:solidFill>
                  <a:srgbClr val="FF0000"/>
                </a:solidFill>
              </a:rPr>
              <a:t>ПЛЪТНОСТ</a:t>
            </a:r>
          </a:p>
          <a:p>
            <a:endParaRPr lang="bg-BG" sz="4400" b="1" dirty="0">
              <a:solidFill>
                <a:srgbClr val="FF0000"/>
              </a:solidFill>
            </a:endParaRPr>
          </a:p>
          <a:p>
            <a:pPr algn="ctr"/>
            <a:r>
              <a:rPr lang="bg-BG" sz="4400" b="1" dirty="0" smtClean="0">
                <a:solidFill>
                  <a:srgbClr val="FF0000"/>
                </a:solidFill>
              </a:rPr>
              <a:t>РАЗМЕР</a:t>
            </a:r>
            <a:endParaRPr lang="bg-BG" sz="4400" b="1" dirty="0">
              <a:solidFill>
                <a:srgbClr val="FF000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3669792" y="49016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bg-BG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Въпреки </a:t>
            </a:r>
            <a:r>
              <a:rPr lang="bg-BG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планета Венера е  сходна  с земята  размер, маса и плътност.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86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27001"/>
            <a:ext cx="11430000" cy="660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4843" y="1186542"/>
            <a:ext cx="61667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1500" b="1" dirty="0" smtClean="0"/>
              <a:t> 450 градуса</a:t>
            </a:r>
            <a:endParaRPr lang="bg-BG" sz="11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03" y="995525"/>
            <a:ext cx="2690703" cy="4499811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161654" y="823020"/>
            <a:ext cx="28607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Атмос</a:t>
            </a:r>
            <a:r>
              <a:rPr lang="bg-BG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ф</a:t>
            </a:r>
            <a:r>
              <a:rPr lang="bg-BG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ерата </a:t>
            </a:r>
            <a:r>
              <a:rPr lang="bg-BG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планетата е богата на въглероден диоксид,  </a:t>
            </a:r>
            <a:r>
              <a:rPr lang="bg-BG" sz="2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който  </a:t>
            </a:r>
            <a:r>
              <a:rPr lang="bg-BG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поражда силен парников ефект и  повишава температурата до над 450 градуса.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9212228" y="786408"/>
            <a:ext cx="297977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такива температури живите организми не могат да живеят.</a:t>
            </a:r>
            <a:endParaRPr lang="en-US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xit" presetSubtype="21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7" y="198242"/>
            <a:ext cx="3936370" cy="22743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6546" y="2985415"/>
            <a:ext cx="6096000" cy="2835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След Луната и Слънцето Венера е най-яркото небесно тяло,  видимо от земята. Това е причината често да е смятана за звезда и е наричана Зорница, Деница или </a:t>
            </a:r>
            <a:r>
              <a:rPr lang="bg-BG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Вечерница.</a:t>
            </a:r>
            <a:r>
              <a:rPr lang="bg-BG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10" y="198242"/>
            <a:ext cx="2122449" cy="134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582" y="198242"/>
            <a:ext cx="2122449" cy="1348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1307" y="339491"/>
            <a:ext cx="2122449" cy="1348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9551" y="2131121"/>
            <a:ext cx="2122449" cy="1348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678" y="3728726"/>
            <a:ext cx="2122449" cy="1348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8010" y="4599257"/>
            <a:ext cx="2122449" cy="1348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4405" y="1345445"/>
            <a:ext cx="2122449" cy="134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357" y="1660820"/>
            <a:ext cx="2122449" cy="1348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1956" y="5509361"/>
            <a:ext cx="2122449" cy="1348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3756" y="-255241"/>
            <a:ext cx="2122449" cy="1348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519" y="5380307"/>
            <a:ext cx="2122449" cy="1348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10" y="170022"/>
            <a:ext cx="2122449" cy="1348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582" y="170022"/>
            <a:ext cx="2122449" cy="13486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1307" y="311271"/>
            <a:ext cx="2122449" cy="1348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9551" y="2102901"/>
            <a:ext cx="2122449" cy="13486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4405" y="1317225"/>
            <a:ext cx="2122449" cy="13486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3756" y="-283461"/>
            <a:ext cx="2122449" cy="13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83" y="212438"/>
            <a:ext cx="4974288" cy="28740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086471"/>
            <a:ext cx="6096000" cy="30264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3600" b="1" dirty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3. Налягането на повърхността на планетата е огромно -90 пъти по-високо от това на земята.</a:t>
            </a:r>
            <a:endParaRPr lang="bg-BG" sz="2800" b="1" dirty="0">
              <a:solidFill>
                <a:srgbClr val="FF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508" y="2228850"/>
            <a:ext cx="6346512" cy="279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bg-BG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 разлика от другите планети в Слънчевата система,   въртенето на Венера е по часовниковата стрелка прави пълна обиколка за  224 земни дни.</a:t>
            </a:r>
            <a:endParaRPr lang="bg-BG" sz="20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bg-BG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2" y="95214"/>
            <a:ext cx="3868044" cy="22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3.95833E-6 0.00023 C 0.00247 -0.00208 0.00507 -0.00416 0.00755 -0.00648 C 0.00846 -0.00764 0.00924 -0.00926 0.01028 -0.00995 C 0.01341 -0.01157 0.01666 -0.01157 0.01966 -0.01319 C 0.0207 -0.01389 0.02161 -0.01435 0.02252 -0.01481 C 0.02565 -0.01736 0.02604 -0.01875 0.02903 -0.01991 C 0.03099 -0.0206 0.03281 -0.02106 0.03476 -0.02153 C 0.03802 -0.02454 0.03802 -0.025 0.04127 -0.02662 C 0.04257 -0.02731 0.04375 -0.02801 0.04505 -0.02824 C 0.04974 -0.02916 0.05442 -0.0294 0.05911 -0.02986 C 0.06067 -0.03102 0.06211 -0.03264 0.0638 -0.03333 C 0.06901 -0.03495 0.09283 -0.03657 0.09375 -0.03657 C 0.11002 -0.04375 0.09218 -0.0368 0.12005 -0.04166 C 0.12356 -0.04213 0.12682 -0.04398 0.13033 -0.04491 C 0.13255 -0.0456 0.13476 -0.04606 0.13685 -0.04653 L 0.21093 -0.04329 C 0.21718 -0.04282 0.22343 -0.04282 0.22968 -0.04166 C 0.23255 -0.04097 0.23528 -0.03912 0.23802 -0.03819 C 0.24153 -0.03727 0.24505 -0.03704 0.24843 -0.03657 C 0.26666 -0.02731 0.24466 -0.03796 0.26067 -0.03148 C 0.26562 -0.02963 0.27057 -0.02662 0.27565 -0.025 C 0.27721 -0.0243 0.27877 -0.02407 0.28033 -0.02315 C 0.2819 -0.02245 0.28346 -0.02106 0.28502 -0.01991 C 0.28828 -0.01782 0.28893 -0.01805 0.29257 -0.01481 C 0.29349 -0.01412 0.29414 -0.01227 0.29518 -0.01157 C 0.29713 -0.01041 0.29908 -0.01065 0.30091 -0.00995 C 0.30195 -0.00949 0.30286 -0.00879 0.30377 -0.00833 C 0.31106 -0.00463 0.31015 -0.00532 0.31692 -0.00324 C 0.32708 0.0088 0.31132 -0.00903 0.3233 0.00185 C 0.33645 0.0132 0.32096 0.00486 0.33658 0.01181 C 0.33867 0.01551 0.33958 0.01783 0.34218 0.02014 C 0.3431 0.02084 0.34414 0.02107 0.34505 0.02176 C 0.35234 0.02824 0.34362 0.02246 0.35065 0.02685 C 0.3513 0.02847 0.35169 0.03033 0.35234 0.03171 C 0.3552 0.03658 0.35507 0.03403 0.3582 0.03681 C 0.35911 0.03773 0.35989 0.03912 0.36093 0.04005 C 0.36171 0.04074 0.36276 0.04097 0.3638 0.04167 C 0.36575 0.04329 0.36757 0.04514 0.3694 0.04676 C 0.37304 0.05648 0.36901 0.04746 0.375 0.05509 C 0.38411 0.06667 0.37239 0.05371 0.37968 0.06505 C 0.38138 0.06759 0.38359 0.06945 0.38528 0.07176 C 0.38776 0.075 0.39114 0.07709 0.39283 0.08171 C 0.39427 0.08542 0.39596 0.09005 0.39752 0.09352 C 0.39869 0.09584 0.40026 0.09746 0.4013 0.1 C 0.40208 0.10209 0.40221 0.10486 0.40312 0.10671 C 0.4039 0.10834 0.40507 0.1088 0.40599 0.11019 C 0.40703 0.11158 0.40781 0.11343 0.40872 0.11505 C 0.40911 0.11736 0.40911 0.11968 0.40976 0.12176 C 0.41054 0.12523 0.41237 0.12824 0.41341 0.13171 C 0.41679 0.1419 0.41523 0.13727 0.4181 0.14514 C 0.41849 0.14792 0.41875 0.1507 0.41914 0.15347 C 0.41927 0.15509 0.41979 0.15671 0.41992 0.15834 C 0.4207 0.16343 0.42135 0.16829 0.42187 0.17338 C 0.42239 0.17778 0.42252 0.18241 0.42278 0.18681 C 0.42252 0.21343 0.42278 0.24005 0.42187 0.26667 C 0.42174 0.27014 0.42057 0.27338 0.41992 0.27685 C 0.41927 0.28148 0.41914 0.28403 0.4181 0.28843 C 0.41757 0.29074 0.41679 0.29283 0.41627 0.29514 C 0.41575 0.29676 0.41471 0.29815 0.41445 0.3 C 0.41354 0.30324 0.41315 0.30671 0.4125 0.31019 C 0.41198 0.31296 0.41132 0.31574 0.41054 0.31852 C 0.41002 0.3206 0.40924 0.32269 0.40872 0.325 C 0.40807 0.32824 0.40781 0.33195 0.4069 0.33519 C 0.40625 0.33727 0.40546 0.33935 0.40507 0.34167 C 0.40455 0.34398 0.40455 0.3463 0.40403 0.34838 C 0.40364 0.35023 0.40273 0.35162 0.40221 0.35347 C 0.40182 0.35486 0.40169 0.35695 0.4013 0.35834 C 0.40078 0.36019 0.39987 0.36158 0.39935 0.36343 C 0.39895 0.36505 0.39882 0.36667 0.39843 0.36852 C 0.39791 0.3713 0.39713 0.37384 0.39661 0.37685 C 0.39622 0.37847 0.39622 0.38033 0.3957 0.38171 C 0.39375 0.38611 0.39127 0.38959 0.38906 0.39352 C 0.38815 0.39514 0.38698 0.39653 0.38632 0.39838 C 0.38177 0.41065 0.38724 0.39537 0.38255 0.41019 C 0.38125 0.41389 0.37929 0.41806 0.37786 0.42176 C 0.37721 0.42338 0.37682 0.42523 0.37591 0.42685 C 0.37513 0.42824 0.37408 0.42894 0.37317 0.43009 C 0.37252 0.43171 0.37213 0.43357 0.37109 0.43496 C 0.37044 0.43658 0.36901 0.43681 0.36849 0.43843 C 0.36328 0.45 0.37278 0.43727 0.36471 0.44676 C 0.36406 0.44838 0.36367 0.45046 0.36276 0.45185 C 0.36015 0.45579 0.35651 0.45787 0.35338 0.45996 C 0.3526 0.46482 0.3526 0.46713 0.34974 0.47014 C 0.34856 0.4713 0.34713 0.4713 0.34596 0.47176 C 0.34505 0.47292 0.34414 0.47408 0.3431 0.475 C 0.34192 0.47616 0.34049 0.47685 0.33945 0.47847 C 0.33372 0.48681 0.3414 0.48102 0.33476 0.48496 C 0.33346 0.48681 0.33229 0.48866 0.33099 0.49005 C 0.32981 0.49144 0.32825 0.4919 0.32721 0.49352 C 0.3263 0.49468 0.3263 0.49746 0.32539 0.49838 C 0.32369 0.50023 0.32148 0.50023 0.31966 0.50185 L 0.31601 0.50509 C 0.31562 0.50671 0.31588 0.50926 0.31497 0.51019 C 0.3125 0.51273 0.30937 0.51343 0.30664 0.51505 C 0.3056 0.51551 0.30455 0.51597 0.30377 0.51667 C 0.30221 0.51783 0.30078 0.51921 0.29908 0.52014 C 0.29726 0.52107 0.29518 0.5213 0.29349 0.52176 C 0.29283 0.52338 0.29244 0.52546 0.29153 0.52685 C 0.29088 0.52778 0.28971 0.52778 0.2888 0.52847 C 0.2875 0.5294 0.28632 0.53056 0.28502 0.53171 C 0.27981 0.5456 0.28724 0.52824 0.27942 0.53843 C 0.27695 0.54167 0.27526 0.54676 0.27278 0.55 C 0.27161 0.55185 0.27044 0.55371 0.26914 0.55509 C 0.26823 0.55602 0.26718 0.55602 0.26627 0.55671 C 0.2582 0.56296 0.26627 0.55787 0.25976 0.56158 C 0.25937 0.56343 0.25937 0.56528 0.25872 0.56667 C 0.25703 0.57084 0.25468 0.57037 0.25221 0.57176 C 0.24166 0.57801 0.2526 0.57269 0.24375 0.57662 C 0.23685 0.58496 0.24635 0.57454 0.23437 0.58171 C 0.23073 0.5838 0.22994 0.58727 0.22695 0.59005 C 0.22604 0.59074 0.225 0.59121 0.22408 0.59167 C 0.22161 0.59306 0.21914 0.59375 0.21653 0.59514 C 0.2151 0.5956 0.21341 0.59584 0.21185 0.59676 C 0.2082 0.59861 0.2056 0.60232 0.20156 0.60324 C 0.19791 0.6044 0.19414 0.6044 0.19023 0.60509 C 0.14661 0.6206 0.17604 0.61273 0.09375 0.60834 L 0.04414 0.60509 L -0.01589 0.60834 C -0.02032 0.60903 -0.02474 0.61065 -0.02904 0.61181 C -0.03151 0.61227 -0.03399 0.61273 -0.03659 0.61343 C -0.03933 0.61505 -0.04219 0.61644 -0.04493 0.61852 C -0.04649 0.61945 -0.04805 0.6213 -0.04961 0.62176 C -0.053 0.62292 -0.05651 0.62292 -0.06003 0.62338 C -0.06276 0.62454 -0.0655 0.62662 -0.06836 0.62662 C -0.07461 0.62709 -0.08086 0.6257 -0.08711 0.625 C -0.09089 0.62454 -0.09467 0.62408 -0.09844 0.62338 C -0.10274 0.62222 -0.10717 0.62107 -0.11159 0.62014 C -0.11433 0.61945 -0.11719 0.61898 -0.11993 0.61852 C -0.12565 0.61181 -0.11967 0.61759 -0.1293 0.61343 C -0.13099 0.61273 -0.13243 0.61111 -0.13399 0.61019 C -0.13529 0.60903 -0.13659 0.60903 -0.13776 0.60834 C -0.14011 0.60741 -0.14219 0.60579 -0.1444 0.60509 C -0.14688 0.60417 -0.14948 0.60417 -0.15183 0.60324 C -0.16967 0.59746 -0.1474 0.60209 -0.16967 0.59838 C -0.18425 0.58982 -0.1625 0.60185 -0.18842 0.59167 C -0.20052 0.58704 -0.19401 0.58889 -0.20808 0.58681 C -0.20964 0.58565 -0.2112 0.58426 -0.21276 0.58334 C -0.22266 0.57871 -0.22605 0.58009 -0.23711 0.57662 C -0.27487 0.56528 -0.23516 0.57384 -0.27279 0.56667 C -0.27565 0.56528 -0.27852 0.56482 -0.28138 0.56343 C -0.29909 0.55394 -0.2849 0.5588 -0.29714 0.55509 C -0.30521 0.54074 -0.29636 0.55394 -0.3056 0.54676 C -0.30704 0.5456 -0.30795 0.54306 -0.30938 0.54167 C -0.31016 0.54097 -0.3112 0.54074 -0.31211 0.54005 C -0.31342 0.53912 -0.31459 0.53773 -0.31589 0.53681 C -0.3168 0.53611 -0.31784 0.53588 -0.31875 0.53519 C -0.31967 0.53426 -0.32058 0.53264 -0.32149 0.53171 C -0.3224 0.53102 -0.32344 0.53079 -0.32435 0.53009 C -0.33138 0.52546 -0.32644 0.52778 -0.33282 0.525 C -0.33933 0.51736 -0.33099 0.52616 -0.34024 0.52014 C -0.34128 0.51945 -0.34206 0.51759 -0.3431 0.51667 C -0.35235 0.50972 -0.34128 0.5213 -0.35065 0.51181 C -0.35808 0.50417 -0.34844 0.5132 -0.35625 0.50347 C -0.3573 0.50185 -0.35873 0.50139 -0.36003 0.5 C -0.36094 0.49908 -0.36172 0.49746 -0.36276 0.49676 C -0.36459 0.49514 -0.3668 0.49514 -0.36836 0.49352 C -0.37201 0.48912 -0.37019 0.49074 -0.37409 0.48843 C -0.37526 0.48681 -0.37644 0.48472 -0.37774 0.48334 C -0.38021 0.48079 -0.38529 0.47685 -0.38529 0.47709 C -0.38594 0.47408 -0.38607 0.4706 -0.38711 0.46852 C -0.38776 0.46713 -0.3892 0.46783 -0.38998 0.46667 C -0.39232 0.4632 -0.3944 0.45903 -0.39649 0.45509 L -0.40222 0.44514 C -0.40339 0.44283 -0.40482 0.44074 -0.40586 0.43843 C -0.40743 0.43496 -0.40912 0.43195 -0.41055 0.42847 C -0.41224 0.42454 -0.41381 0.42084 -0.41524 0.41667 C -0.41602 0.41459 -0.41628 0.41204 -0.41719 0.41019 C -0.41849 0.40741 -0.42032 0.40556 -0.42188 0.40347 C -0.42305 0.39792 -0.42474 0.39259 -0.42565 0.38681 C -0.42592 0.38449 -0.42605 0.38218 -0.42657 0.38009 C -0.43034 0.36296 -0.42839 0.37709 -0.43125 0.36181 C -0.43164 0.35949 -0.4319 0.35741 -0.43217 0.35509 C -0.43282 0.35 -0.43347 0.34514 -0.43399 0.34005 C -0.43503 0.33102 -0.43672 0.3 -0.43685 0.29838 C -0.43672 0.29121 -0.43711 0.25162 -0.43503 0.23334 C -0.43412 0.22662 -0.43308 0.22014 -0.43217 0.21343 C -0.4319 0.21111 -0.43177 0.2088 -0.43125 0.20671 C -0.42696 0.19144 -0.43243 0.21019 -0.42565 0.19005 C -0.42448 0.18681 -0.42344 0.18125 -0.42188 0.17847 C -0.4211 0.17709 -0.41993 0.17616 -0.41901 0.175 C -0.41836 0.17292 -0.4181 0.17037 -0.41719 0.16852 C -0.41641 0.1669 -0.41485 0.1669 -0.41433 0.16505 C -0.41355 0.1625 -0.4142 0.15903 -0.41342 0.15671 C -0.41302 0.15556 -0.40795 0.14977 -0.4069 0.14838 C -0.40521 0.13959 -0.40704 0.14676 -0.40313 0.13843 C -0.40092 0.1338 -0.40144 0.13195 -0.39844 0.12847 C -0.39662 0.12639 -0.39467 0.125 -0.39284 0.12338 C -0.39245 0.12176 -0.39245 0.11968 -0.3918 0.11852 C -0.39115 0.1169 -0.38998 0.11621 -0.38907 0.11505 C -0.37839 0.10162 -0.39063 0.11551 -0.38243 0.10834 C -0.37878 0.10509 -0.37722 0.10023 -0.37409 0.09514 C -0.37318 0.09375 -0.37227 0.09236 -0.37123 0.09167 C -0.36967 0.09074 -0.3681 0.09074 -0.36654 0.09005 C -0.36563 0.08889 -0.36459 0.08796 -0.36368 0.08681 C -0.36263 0.08519 -0.36198 0.0831 -0.36094 0.08171 C -0.35977 0.08033 -0.35834 0.07963 -0.35717 0.07847 C -0.3556 0.07685 -0.35404 0.07523 -0.35248 0.07338 C -0.35157 0.07246 -0.35065 0.07107 -0.34961 0.07014 C -0.34623 0.06667 -0.34271 0.06343 -0.33933 0.06019 C -0.33842 0.05903 -0.33763 0.05741 -0.33659 0.05671 C -0.33503 0.05579 -0.33334 0.05579 -0.3319 0.05509 C -0.33021 0.05417 -0.32878 0.05278 -0.32722 0.05185 C -0.32618 0.05116 -0.32526 0.0507 -0.32435 0.05 C -0.31498 0.03681 -0.32435 0.04792 -0.31498 0.04167 C -0.30756 0.03681 -0.31797 0.03912 -0.30743 0.03519 C -0.30469 0.03403 -0.30183 0.03403 -0.29909 0.03334 C -0.29649 0.03171 -0.29401 0.03033 -0.29154 0.02847 C -0.2905 0.02755 -0.28972 0.02593 -0.28868 0.025 C -0.28789 0.02431 -0.28685 0.02408 -0.28594 0.02338 C -0.2849 0.02246 -0.28412 0.0206 -0.28308 0.02014 C -0.2806 0.01898 -0.27826 0.01921 -0.27565 0.01852 C -0.27305 0.01759 -0.27058 0.01597 -0.2681 0.01505 C -0.25196 0.00926 -0.26224 0.01366 -0.24935 0.01019 C -0.24584 0.00903 -0.24245 0.00787 -0.23907 0.00671 C -0.23685 0.00602 -0.23464 0.00579 -0.23243 0.00509 C -0.21368 -0.00116 -0.23321 0.00417 -0.21745 -1.85185E-6 L -0.17526 0.00185 C -0.17435 0.00185 -0.17344 0.00324 -0.17253 0.00347 C -0.16784 0.0044 -0.16315 0.00463 -0.15847 0.00509 C -0.14948 0.00579 -0.14024 0.00625 -0.13125 0.00671 C -0.12631 0.0081 -0.1073 0.01412 -0.10118 0.01505 C -0.09558 0.01597 -0.08998 0.01621 -0.08451 0.01667 L 0.00937 0.01505 C 0.01198 0.01505 0.01445 0.01273 0.01692 0.01181 C 0.01849 0.01111 0.02005 0.01065 0.02161 0.01019 C 0.02252 0.00972 0.02343 0.0088 0.02435 0.00834 C 0.02565 0.00787 0.02695 0.00741 0.02812 0.00671 C 0.02903 0.00556 0.02994 0.00417 0.03099 0.00347 C 0.03281 0.00209 0.03489 0.00209 0.03658 -1.85185E-6 C 0.0375 -0.00092 0.03828 -0.00278 0.03945 -0.00324 C 0.04088 -0.00393 0.05963 -0.00648 0.06002 -0.00648 C 0.06744 -0.01319 0.06002 -0.00741 0.07226 -0.01157 C 0.07448 -0.01227 0.07656 -0.01389 0.07877 -0.01481 C 0.0875 -0.01111 0.07669 -0.01481 0.08815 -0.01481 C 0.10937 -0.01481 0.1306 -0.01389 0.15195 -0.01319 L 0.21093 -0.00995 C 0.22968 -0.00903 0.24843 -0.00972 0.26718 -0.00833 C 0.26953 -0.0081 0.27161 -0.00579 0.27382 -0.00486 C 0.27565 -0.00416 0.2776 -0.00416 0.27942 -0.00324 C 0.28138 -0.00231 0.28307 -0.00069 0.28502 -1.85185E-6 C 0.2875 0.00093 0.28997 0.00116 0.29257 0.00185 L 0.29908 0.00347 C 0.3 0.00463 0.30091 0.00602 0.30195 0.00671 C 0.30312 0.00764 0.30442 0.00787 0.3056 0.00834 C 0.30768 0.00949 0.31002 0.01065 0.31224 0.01181 C 0.31315 0.01227 0.31419 0.0125 0.31497 0.01343 C 0.31757 0.01597 0.31992 0.01921 0.32252 0.02176 C 0.32435 0.02361 0.3263 0.025 0.32812 0.02685 C 0.33073 0.0294 0.33281 0.03334 0.33567 0.03519 C 0.33658 0.03565 0.33763 0.03588 0.33841 0.03681 C 0.34192 0.03982 0.34101 0.04051 0.34414 0.04514 C 0.34674 0.04884 0.34817 0.04931 0.35156 0.05185 C 0.35338 0.06435 0.35078 0.0544 0.35911 0.06181 C 0.36028 0.06273 0.36093 0.06528 0.36171 0.06667 C 0.36276 0.06806 0.3638 0.06898 0.36471 0.07014 C 0.36536 0.07176 0.36575 0.07361 0.36653 0.075 C 0.36849 0.07847 0.37278 0.08264 0.375 0.08519 C 0.38346 0.10509 0.3707 0.07732 0.38346 0.09514 C 0.38489 0.09699 0.38502 0.10116 0.38632 0.10347 C 0.38698 0.10463 0.38815 0.1044 0.38906 0.10509 C 0.3901 0.10602 0.39088 0.10741 0.39192 0.10834 C 0.39296 0.10972 0.39453 0.11019 0.3957 0.11181 C 0.39921 0.11621 0.39804 0.11783 0.4013 0.12338 C 0.4095 0.13796 0.39765 0.11158 0.4069 0.13334 C 0.40716 0.13519 0.40729 0.13704 0.40781 0.13843 C 0.40846 0.14028 0.40976 0.14167 0.41054 0.14352 C 0.41158 0.1456 0.4125 0.14792 0.41341 0.15 C 0.41549 0.16111 0.41263 0.14861 0.41718 0.16019 C 0.41862 0.16366 0.41966 0.16806 0.42096 0.17176 C 0.42174 0.17408 0.42291 0.17616 0.42382 0.17847 C 0.42877 0.19074 0.42135 0.17408 0.42929 0.19167 C 0.43112 0.2007 0.42955 0.19421 0.43411 0.20509 C 0.43476 0.20671 0.43528 0.20857 0.43593 0.21019 C 0.4375 0.21343 0.43958 0.21621 0.44062 0.22014 C 0.44388 0.23125 0.44557 0.24398 0.44908 0.25509 C 0.45156 0.26296 0.45429 0.27037 0.45664 0.27847 C 0.46002 0.29074 0.4595 0.2882 0.46224 0.30347 C 0.4681 0.33866 0.46406 0.32338 0.46875 0.34005 C 0.47239 0.37269 0.47122 0.35648 0.47252 0.38843 C 0.47226 0.39954 0.47213 0.41065 0.47161 0.42176 C 0.47148 0.425 0.47083 0.42847 0.4707 0.43171 C 0.47018 0.43843 0.47057 0.44514 0.46966 0.45185 C 0.46836 0.46204 0.46523 0.4713 0.46406 0.48171 C 0.4638 0.48449 0.46367 0.4875 0.46315 0.49005 C 0.46276 0.4919 0.46185 0.49329 0.46132 0.49514 C 0.45989 0.49954 0.45846 0.50371 0.45742 0.50834 C 0.45703 0.51042 0.45716 0.51296 0.45664 0.51505 C 0.45612 0.5169 0.4552 0.51829 0.45468 0.52014 C 0.4539 0.52338 0.45364 0.52685 0.45286 0.53009 C 0.45104 0.53796 0.45039 0.53912 0.44804 0.54514 C 0.44622 0.5588 0.44882 0.54514 0.44153 0.56158 C 0.43658 0.57292 0.44557 0.56088 0.43789 0.57014 C 0.43724 0.57176 0.43645 0.57338 0.43593 0.57477 C 0.43515 0.57778 0.43502 0.58102 0.43411 0.58334 C 0.43346 0.58496 0.43216 0.58565 0.43125 0.58681 C 0.4306 0.58843 0.42994 0.59005 0.42929 0.59167 C 0.42825 0.59445 0.42786 0.59792 0.42656 0.6 C 0.40429 0.6375 0.42018 0.60996 0.4069 0.625 C 0.39323 0.64051 0.40885 0.62431 0.39935 0.63681 C 0.39583 0.64121 0.39244 0.64746 0.38815 0.65 L 0.37968 0.65509 C 0.37877 0.65556 0.37773 0.65602 0.37695 0.65648 C 0.37421 0.65903 0.372 0.66134 0.3694 0.66343 C 0.36757 0.66482 0.36562 0.66528 0.3638 0.66667 C 0.36276 0.66759 0.36198 0.66945 0.36093 0.67014 C 0.35703 0.67222 0.35286 0.67384 0.34882 0.675 C 0.30924 0.68796 0.31328 0.68449 0.2625 0.68843 L 0.22031 0.69167 L 0.20156 0.69514 C 0.19752 0.69584 0.19336 0.6956 0.18945 0.69676 C 0.18151 0.69884 0.17382 0.70232 0.16601 0.70509 C 0.15338 0.71991 0.15911 0.7169 0.15 0.72014 C 0.14283 0.72639 0.15 0.72084 0.14062 0.725 C 0.1388 0.72593 0.13698 0.72755 0.13502 0.72847 C 0.13294 0.7294 0.1306 0.7294 0.12851 0.73009 C 0.11106 0.73496 0.12291 0.73241 0.10312 0.73496 C 0.09466 0.73403 0.08619 0.73357 0.07786 0.73171 C 0.07617 0.73125 0.07487 0.72894 0.07317 0.72847 C 0.06601 0.72662 0.05872 0.72616 0.05156 0.725 C 0.05 0.72454 0.04843 0.72408 0.04687 0.72338 C 0.04466 0.72246 0.04257 0.7206 0.04036 0.72014 C 0.03502 0.71898 0.02968 0.71898 0.02435 0.71852 C 0.02278 0.71713 0.02135 0.71574 0.01966 0.71505 C 0.00937 0.71019 0.01289 0.7132 0.00468 0.70996 C -0.01302 0.70324 0.00989 0.70996 -0.01589 0.70347 C -0.0198 0.70116 -0.02136 0.7 -0.02631 0.69815 C -0.02865 0.69769 -0.03125 0.69722 -0.03373 0.69676 C -0.03464 0.6956 -0.03542 0.69398 -0.03659 0.69352 C -0.04414 0.68866 -0.05092 0.68935 -0.05899 0.68843 C -0.0698 0.68079 -0.06029 0.68681 -0.08151 0.68009 C -0.08451 0.67917 -0.08711 0.67755 -0.08998 0.67662 C -0.09336 0.67593 -0.09688 0.67593 -0.10026 0.675 C -0.10378 0.67431 -0.10717 0.67292 -0.11055 0.67176 C -0.11315 0.67084 -0.1155 0.66898 -0.1181 0.66852 C -0.12461 0.66713 -0.13125 0.66736 -0.13776 0.66667 L -0.17435 0.67014 C -0.1793 0.6706 -0.18438 0.67084 -0.18933 0.67176 C -0.19349 0.67246 -0.19753 0.67408 -0.20157 0.675 C -0.2237 0.67454 -0.24597 0.67523 -0.2681 0.67338 C -0.28164 0.67222 -0.27982 0.66875 -0.28972 0.66505 C -0.2918 0.66435 -0.29401 0.66389 -0.29623 0.66343 C -0.30274 0.66227 -0.30938 0.66111 -0.31589 0.65996 C -0.32526 0.65648 -0.33477 0.65394 -0.34401 0.65 C -0.34571 0.64931 -0.34714 0.64746 -0.3487 0.64676 C -0.35092 0.64584 -0.35313 0.64584 -0.35534 0.64514 C -0.35912 0.64375 -0.36654 0.64005 -0.36654 0.64028 C -0.37357 0.63079 -0.36667 0.63843 -0.37592 0.63334 C -0.3819 0.63009 -0.37787 0.62917 -0.38438 0.62338 C -0.38698 0.62107 -0.39011 0.6206 -0.39284 0.61852 C -0.3948 0.61667 -0.39649 0.61389 -0.39844 0.61181 L -0.40118 0.60834 C -0.40183 0.60671 -0.40222 0.60463 -0.40313 0.60324 C -0.41068 0.59259 -0.40079 0.6125 -0.40873 0.59838 C -0.40977 0.59653 -0.41055 0.59375 -0.41159 0.59167 C -0.41185 0.58959 -0.41198 0.58727 -0.4125 0.58519 C -0.41289 0.58264 -0.41394 0.58056 -0.41433 0.57847 C -0.41524 0.57292 -0.41628 0.56158 -0.41628 0.56204 C -0.41589 0.54329 -0.41589 0.525 -0.41524 0.50671 C -0.41459 0.4875 -0.41407 0.48912 -0.4125 0.47685 C -0.41185 0.47176 -0.4112 0.46667 -0.41055 0.46181 C -0.40912 0.40232 -0.40912 0.42593 -0.41159 0.34514 C -0.41172 0.34005 -0.41185 0.33496 -0.4125 0.33009 C -0.41289 0.32662 -0.41381 0.32338 -0.41433 0.32014 C -0.41498 0.31597 -0.41706 0.29861 -0.41719 0.29838 C -0.41758 0.29398 -0.41784 0.28959 -0.4181 0.28496 C -0.41745 0.24236 -0.41706 0.19954 -0.41628 0.15671 C -0.41602 0.14792 -0.41511 0.14306 -0.41342 0.13519 C -0.41211 0.12871 -0.41146 0.125 -0.40873 0.12014 C -0.40795 0.11875 -0.4069 0.11783 -0.40586 0.11667 C -0.40326 0.10972 -0.40352 0.10996 -0.39935 0.10185 C -0.39818 0.09931 -0.39662 0.09746 -0.39558 0.09514 C -0.39454 0.09259 -0.39388 0.08935 -0.39284 0.08681 C -0.38321 0.06343 -0.39193 0.08611 -0.38529 0.07176 C -0.38451 0.07014 -0.38425 0.06806 -0.38347 0.06667 C -0.38256 0.06528 -0.38138 0.06482 -0.3806 0.06343 C -0.3793 0.06134 -0.37826 0.0588 -0.37683 0.05671 C -0.37032 0.04722 -0.37123 0.04838 -0.36563 0.04352 C -0.36498 0.04074 -0.36485 0.03727 -0.36368 0.03519 C -0.36302 0.0338 -0.36172 0.03426 -0.36094 0.03334 C -0.35704 0.02986 -0.35326 0.02593 -0.34961 0.02176 C -0.3487 0.0206 -0.34779 0.01921 -0.34688 0.01852 C -0.34414 0.01597 -0.34128 0.01389 -0.33842 0.01181 C -0.33607 0.00764 -0.33464 0.00417 -0.3319 0.00185 C -0.33099 0.00093 -0.32995 0.0007 -0.32904 -1.85185E-6 C -0.32865 -0.00046 -0.32344 -0.00741 -0.32253 -0.00833 C -0.31967 -0.01018 -0.3168 -0.01157 -0.31407 -0.01319 C -0.31276 -0.01481 -0.31172 -0.01713 -0.31029 -0.01829 C -0.29896 -0.02708 -0.30235 -0.02315 -0.2944 -0.02662 C -0.29219 -0.02754 -0.28998 -0.0287 -0.28776 -0.02986 C -0.28685 -0.03102 -0.28607 -0.03264 -0.28503 -0.03333 C -0.27904 -0.03634 -0.27136 -0.03727 -0.26524 -0.03819 C -0.19714 -0.0368 -0.14714 -0.03912 -0.08529 -0.03148 C -0.08308 -0.03125 -0.08086 -0.03032 -0.07878 -0.02986 C -0.03698 -0.02129 -0.07592 -0.02986 -0.05339 -0.025 C -0.04115 -0.01759 -0.05196 -0.02315 -0.02904 -0.01991 C -0.0155 -0.01805 -0.01511 -0.01782 -0.0056 -0.01481 L 0.06185 -0.01829 C 0.07278 -0.01898 0.08281 -0.02129 0.09375 -0.02315 C 0.11067 -0.02268 0.1276 -0.02315 0.1444 -0.02153 C 0.14557 -0.02153 0.14609 -0.01852 0.14726 -0.01829 C 0.15117 -0.0169 0.15533 -0.01713 0.15937 -0.01666 C 0.17903 0.00093 0.16276 -0.01227 0.21653 -0.01481 C 0.22135 -0.01528 0.22591 -0.01597 0.2306 -0.01666 C 0.23724 -0.01597 0.24375 -0.01574 0.25039 -0.01481 C 0.25286 -0.01458 0.25533 -0.01389 0.25781 -0.01319 L 0.26627 -0.01157 C 0.28033 0.00093 0.25703 -0.01898 0.27565 -0.00648 C 0.29336 0.00533 0.27799 -0.00046 0.29062 0.00347 C 0.2931 0.00556 0.29687 0.00834 0.29908 0.01181 C 0.30013 0.0132 0.30091 0.01528 0.30195 0.01667 C 0.30651 0.02338 0.30872 0.02593 0.31393 0.03009 C 0.31497 0.03079 0.31601 0.03125 0.31692 0.03171 C 0.3181 0.03334 0.31953 0.03496 0.3207 0.03681 C 0.32421 0.04213 0.32721 0.04838 0.33099 0.05347 C 0.3345 0.0581 0.33919 0.05972 0.34218 0.06505 C 0.3444 0.06898 0.34635 0.07315 0.34882 0.07685 C 0.34987 0.07824 0.3513 0.07894 0.35234 0.08009 C 0.35338 0.08102 0.35442 0.08218 0.35533 0.08334 C 0.35638 0.08496 0.35703 0.08727 0.3582 0.08843 C 0.35963 0.08959 0.36132 0.08959 0.36276 0.09005 C 0.36406 0.09398 0.36484 0.09861 0.36653 0.10185 C 0.36744 0.10324 0.36927 0.10209 0.37031 0.10347 C 0.37526 0.10996 0.38007 0.11736 0.38437 0.125 C 0.39544 0.14468 0.37799 0.1132 0.38984 0.13681 C 0.39192 0.14074 0.3944 0.14445 0.39661 0.14838 C 0.39778 0.1507 0.39935 0.15255 0.40039 0.15509 C 0.40195 0.15903 0.40338 0.16296 0.40507 0.16667 C 0.40586 0.16852 0.40703 0.16991 0.40781 0.17176 C 0.40846 0.17338 0.40898 0.17523 0.40976 0.17685 C 0.41054 0.17847 0.41185 0.17986 0.4125 0.18171 C 0.41458 0.1875 0.41601 0.19421 0.4181 0.2 C 0.41849 0.20093 0.42461 0.21227 0.42565 0.21667 C 0.42643 0.21991 0.42682 0.22338 0.42747 0.22685 C 0.42903 0.23357 0.43125 0.23982 0.43216 0.24676 C 0.43242 0.24908 0.43268 0.25139 0.4332 0.25347 C 0.43698 0.27037 0.43502 0.25648 0.43789 0.27176 C 0.43841 0.275 0.43867 0.28009 0.43971 0.28334 C 0.44023 0.28519 0.44101 0.28658 0.44153 0.28843 C 0.44231 0.29051 0.44283 0.29283 0.44349 0.29514 C 0.44388 0.30023 0.44466 0.31181 0.44622 0.31852 C 0.44687 0.3206 0.44752 0.32292 0.44804 0.325 C 0.44843 0.33056 0.44856 0.33634 0.44908 0.34167 C 0.44948 0.34584 0.45052 0.34954 0.45091 0.35347 C 0.45143 0.35834 0.45156 0.36343 0.45195 0.36852 C 0.45117 0.39954 0.45091 0.43056 0.45 0.46181 C 0.44974 0.47037 0.44752 0.48079 0.44622 0.48843 C 0.44596 0.49051 0.44583 0.49306 0.44531 0.49514 C 0.44466 0.49792 0.44336 0.50046 0.44257 0.50347 C 0.44153 0.50671 0.44075 0.51042 0.43971 0.51343 C 0.43828 0.51713 0.43177 0.52639 0.43033 0.52847 C 0.4276 0.53241 0.42448 0.53565 0.42187 0.54005 C 0.42096 0.54167 0.42018 0.54375 0.41914 0.54514 C 0.41211 0.55278 0.40468 0.55949 0.39752 0.56667 C 0.39661 0.56945 0.39622 0.57315 0.39466 0.57477 C 0.37799 0.59746 0.38828 0.58009 0.37591 0.59005 C 0.37109 0.59375 0.36679 0.6 0.36171 0.60324 C 0.35546 0.60787 0.34218 0.61343 0.34218 0.61366 C 0.33164 0.62477 0.34401 0.61227 0.32435 0.62662 C 0.32122 0.62917 0.31796 0.63171 0.31497 0.63519 C 0.31328 0.63681 0.31211 0.64028 0.31028 0.64167 C 0.30546 0.64584 0.30013 0.64746 0.29518 0.65162 C 0.29283 0.65394 0.28984 0.65486 0.28789 0.65834 C 0.28346 0.66597 0.28685 0.66134 0.28125 0.66667 C 0.27968 0.66829 0.27838 0.67084 0.27656 0.67176 C 0.27421 0.67315 0.27161 0.67292 0.26914 0.67338 C 0.25651 0.68472 0.27513 0.66875 0.26067 0.67847 C 0.25963 0.67917 0.25885 0.68125 0.25781 0.68171 C 0.2539 0.68357 0.24974 0.68403 0.2457 0.68496 C 0.2302 0.68866 0.22825 0.68727 0.20533 0.68843 C 0.19257 0.69074 0.17109 0.69491 0.15937 0.69514 L 0.10599 0.69352 C 0.09166 0.68843 0.10169 0.69144 0.08906 0.68843 C 0.08476 0.68727 0.08033 0.68496 0.07591 0.68496 C 0.02786 0.68357 -0.02032 0.68403 -0.06836 0.68334 C -0.07149 0.68218 -0.07474 0.68171 -0.07774 0.68009 C -0.07982 0.67894 -0.08151 0.67639 -0.08347 0.675 C -0.08464 0.67431 -0.08607 0.67408 -0.08711 0.67338 C -0.08946 0.67199 -0.09141 0.66968 -0.09375 0.66852 C -0.09558 0.66736 -0.09753 0.66759 -0.09935 0.66667 C -0.10131 0.66597 -0.103 0.66435 -0.10495 0.66343 C -0.10808 0.66204 -0.11133 0.66227 -0.11433 0.65996 C -0.11589 0.65903 -0.11745 0.65741 -0.11901 0.65648 C -0.1224 0.65533 -0.12605 0.65579 -0.1293 0.65347 C -0.13125 0.65209 -0.13308 0.65023 -0.13503 0.64838 C -0.13659 0.64676 -0.13802 0.64468 -0.13972 0.64352 C -0.14948 0.63588 -0.14636 0.64121 -0.1556 0.63334 C -0.15847 0.63102 -0.16107 0.62732 -0.16407 0.625 C -0.1668 0.62292 -0.16967 0.62199 -0.17253 0.62014 C -0.18034 0.61459 -0.17891 0.61134 -0.18933 0.60671 C -0.19297 0.60509 -0.19688 0.60556 -0.20065 0.60509 C -0.21172 0.59375 -0.20261 0.60209 -0.21276 0.59514 C -0.21498 0.59352 -0.21706 0.59121 -0.2194 0.59005 C -0.22214 0.58889 -0.225 0.58912 -0.22774 0.58843 C -0.2306 0.5875 -0.23334 0.58588 -0.2362 0.58519 C -0.23868 0.58426 -0.24128 0.58403 -0.24375 0.58334 C -0.24688 0.58241 -0.25 0.58148 -0.25313 0.58009 C -0.25599 0.57871 -0.2586 0.57639 -0.26159 0.57477 L -0.26524 0.57338 C -0.26862 0.56898 -0.27045 0.56597 -0.27461 0.56343 C -0.27644 0.56227 -0.27852 0.56227 -0.28034 0.56158 C -0.2862 0.55463 -0.2793 0.56158 -0.28868 0.55671 C -0.30573 0.54746 -0.28685 0.55463 -0.3 0.55 C -0.31081 0.53727 -0.3 0.54954 -0.31315 0.53681 C -0.32266 0.52755 -0.30677 0.54144 -0.31967 0.52685 C -0.32253 0.52338 -0.32618 0.52199 -0.32904 0.51829 C -0.33125 0.51574 -0.33256 0.51134 -0.33464 0.50834 C -0.33607 0.50625 -0.33776 0.50509 -0.33933 0.50347 C -0.34154 0.5007 -0.34362 0.49746 -0.34597 0.49514 C -0.34831 0.49259 -0.35105 0.49121 -0.35339 0.48843 C -0.35586 0.48565 -0.35769 0.48148 -0.36003 0.47847 C -0.36485 0.47153 -0.3698 0.46459 -0.375 0.45834 C -0.38217 0.45 -0.38946 0.4419 -0.39649 0.43334 C -0.39909 0.43033 -0.40144 0.42639 -0.40404 0.42338 C -0.40925 0.41736 -0.41029 0.41829 -0.41433 0.41181 C -0.41628 0.40857 -0.41823 0.40533 -0.41993 0.40185 C -0.42097 0.39977 -0.42162 0.39699 -0.42279 0.39514 C -0.44011 0.36875 -0.41381 0.41435 -0.4293 0.38681 C -0.42969 0.38449 -0.42982 0.38218 -0.43034 0.38009 C -0.43282 0.36783 -0.43308 0.36968 -0.43594 0.35834 C -0.4375 0.35209 -0.43842 0.34676 -0.43972 0.34005 C -0.43933 0.31898 -0.43933 0.29792 -0.43868 0.27685 C -0.43868 0.27384 -0.43829 0.27107 -0.43776 0.26829 C -0.43737 0.26597 -0.43659 0.26389 -0.43594 0.26181 C -0.43555 0.25625 -0.43581 0.25046 -0.43503 0.24514 C -0.43451 0.24236 -0.43256 0.24121 -0.43217 0.2382 C -0.43125 0.23125 -0.43164 0.22384 -0.43125 0.21667 C -0.43073 0.20949 -0.43034 0.20209 -0.4293 0.19514 C -0.42904 0.19306 -0.42787 0.1919 -0.42748 0.19005 C -0.42631 0.18565 -0.42539 0.18125 -0.42461 0.17685 C -0.42422 0.17408 -0.42435 0.17107 -0.4237 0.16852 C -0.42149 0.15926 -0.41927 0.15 -0.41628 0.14167 C -0.40704 0.11736 -0.41641 0.14306 -0.41055 0.125 C -0.41003 0.12338 -0.40912 0.12199 -0.40873 0.12014 C -0.40756 0.11574 -0.40704 0.11088 -0.40586 0.10671 C -0.40521 0.10417 -0.40391 0.10255 -0.40313 0.1 C -0.3944 0.07408 -0.40638 0.10509 -0.39649 0.08171 C -0.39454 0.07685 -0.39362 0.07269 -0.39089 0.06852 C -0.38985 0.06667 -0.38829 0.06667 -0.38711 0.06505 C -0.37253 0.04375 -0.38972 0.06273 -0.37123 0.04005 C -0.36954 0.03796 -0.36745 0.03681 -0.36563 0.03519 C -0.36459 0.03403 -0.36381 0.03264 -0.36276 0.03171 C -0.35912 0.02824 -0.35482 0.02616 -0.35157 0.02176 C -0.35026 0.02014 -0.34922 0.01806 -0.34779 0.01667 C -0.34662 0.01574 -0.34519 0.01597 -0.34401 0.01505 C -0.34206 0.01366 -0.34037 0.01158 -0.33842 0.01019 C -0.3375 0.00926 -0.33659 0.0088 -0.33555 0.00834 C -0.33347 0.00718 -0.33125 0.00602 -0.32904 0.00509 C -0.32657 0.00394 -0.32396 0.00324 -0.32149 0.00185 C -0.32019 0.00093 -0.31901 -0.00069 -0.31784 -0.00162 C -0.31693 -0.00231 -0.31589 -0.00254 -0.31498 -0.00324 C -0.31237 -0.00532 -0.31016 -0.00833 -0.30743 -0.00995 C -0.30326 -0.01227 -0.2987 -0.01319 -0.2944 -0.01481 C -0.29336 -0.01528 -0.29245 -0.01597 -0.29154 -0.01666 C -0.2875 -0.01921 -0.2836 -0.02315 -0.2793 -0.025 C -0.27696 -0.02592 -0.27435 -0.02754 -0.27188 -0.02824 C -0.26537 -0.03032 -0.25222 -0.03333 -0.25222 -0.0331 C -0.23972 -0.03264 -0.22709 -0.0331 -0.21472 -0.03148 C -0.203 -0.03032 -0.19154 -0.02685 -0.17995 -0.025 C -0.175 -0.02407 -0.16993 -0.02407 -0.16498 -0.02315 L -0.10313 -0.01319 L -0.0918 -0.01157 C -0.08347 -0.00879 -0.07305 -0.00509 -0.06472 -0.00486 L 0.01224 -0.00648 C 0.0181 -0.00764 0.02408 -0.00856 0.03007 -0.00995 C 0.03125 -0.01018 0.03255 -0.01111 0.03372 -0.01157 C 0.03658 -0.01273 0.03932 -0.01412 0.04218 -0.01481 C 0.04661 -0.0162 0.05104 -0.01666 0.05533 -0.01829 C 0.06627 -0.02245 0.06093 -0.02106 0.07122 -0.02315 C 0.08073 -0.03009 0.07096 -0.02407 0.08632 -0.02824 C 0.0888 -0.02893 0.09127 -0.03055 0.09375 -0.03148 C 0.14323 -0.00972 0.1957 -0.02847 0.24661 -0.02662 C 0.25442 -0.02639 0.26224 -0.0243 0.27005 -0.02315 C 0.275 -0.02268 0.28007 -0.02222 0.28502 -0.02153 C 0.29648 -0.01574 0.28671 -0.01991 0.30091 -0.01666 C 0.30247 -0.0162 0.30403 -0.01528 0.3056 -0.01481 C 0.3082 -0.01435 0.31067 -0.01389 0.31315 -0.01319 C 0.31627 -0.01227 0.3194 -0.01088 0.32252 -0.00995 C 0.32435 -0.00926 0.3263 -0.00879 0.32812 -0.00833 C 0.33802 -0.00116 0.33138 -0.00625 0.34778 0.00834 C 0.34908 0.00949 0.35026 0.01088 0.35156 0.01181 C 0.35338 0.01296 0.35533 0.01366 0.35716 0.01505 C 0.36744 0.02269 0.35859 0.01829 0.36653 0.02176 C 0.36783 0.02338 0.36901 0.025 0.37031 0.02685 C 0.37135 0.02824 0.372 0.03033 0.37317 0.03171 C 0.37395 0.03264 0.375 0.03287 0.37591 0.03334 C 0.37734 0.03727 0.37877 0.04167 0.38046 0.04514 C 0.3819 0.04746 0.38385 0.04838 0.38528 0.05 C 0.38763 0.05278 0.38971 0.05556 0.39192 0.05834 C 0.39921 0.06852 0.39479 0.06505 0.40039 0.06852 L 0.40872 0.08334 C 0.41002 0.08565 0.41106 0.0882 0.4125 0.09005 L 0.41627 0.09514 C 0.4181 0.10463 0.41575 0.09607 0.42096 0.10509 C 0.422 0.10695 0.42278 0.10972 0.42382 0.11181 C 0.42461 0.11343 0.42565 0.11505 0.42656 0.11667 C 0.42695 0.11852 0.42695 0.12037 0.42747 0.12176 C 0.43619 0.14491 0.43112 0.12986 0.43685 0.14167 C 0.44388 0.15625 0.43737 0.14375 0.4444 0.16019 C 0.44622 0.16412 0.44804 0.16783 0.45 0.17176 C 0.45221 0.17662 0.45455 0.18148 0.45664 0.18681 C 0.45898 0.19306 0.46054 0.2007 0.46315 0.20671 C 0.46627 0.21389 0.46966 0.22084 0.47252 0.22847 C 0.47435 0.23334 0.47604 0.23866 0.47812 0.24329 C 0.48125 0.25093 0.48502 0.25787 0.48841 0.26505 C 0.49062 0.27755 0.48724 0.26019 0.4931 0.27847 C 0.50208 0.30579 0.49088 0.27801 0.49882 0.29676 C 0.49895 0.29908 0.49935 0.30116 0.49974 0.30347 C 0.50104 0.31042 0.50247 0.31505 0.50442 0.32176 C 0.50468 0.32847 0.50481 0.33519 0.5052 0.34167 C 0.50573 0.34584 0.50677 0.34954 0.50716 0.35347 C 0.50768 0.35834 0.50781 0.36343 0.5082 0.36852 C 0.5069 0.44097 0.5125 0.40509 0.50442 0.43171 C 0.50065 0.44398 0.50364 0.43935 0.49882 0.44514 C 0.49674 0.45579 0.49948 0.44445 0.4931 0.45671 C 0.4858 0.47107 0.49166 0.46644 0.48567 0.47014 C 0.48333 0.48264 0.48698 0.46505 0.48007 0.48496 C 0.475 0.49931 0.4802 0.49491 0.47435 0.49838 L 0.46692 0.51181 C 0.46471 0.51551 0.46289 0.52037 0.46028 0.52338 C 0.45846 0.5257 0.45664 0.52801 0.45468 0.53009 C 0.45312 0.53171 0.45143 0.53287 0.45 0.53519 C 0.44622 0.54074 0.44036 0.55116 0.43502 0.55671 C 0.43281 0.55903 0.4306 0.56111 0.42851 0.56343 C 0.42643 0.57408 0.42929 0.56273 0.42278 0.57176 C 0.41992 0.57546 0.41783 0.58102 0.41536 0.58519 C 0.41302 0.58866 0.41028 0.59144 0.40781 0.59514 C 0.40651 0.59699 0.4056 0.60023 0.40403 0.60162 C 0.40273 0.60301 0.40091 0.60278 0.39935 0.60324 C 0.39843 0.60509 0.39752 0.60671 0.39661 0.60834 C 0.39401 0.61227 0.39127 0.61574 0.38906 0.62014 C 0.38776 0.62222 0.38763 0.62639 0.38632 0.62847 C 0.38385 0.63218 0.38046 0.63357 0.37786 0.63681 C 0.37669 0.63796 0.37604 0.64005 0.375 0.64167 C 0.37213 0.6463 0.36953 0.6507 0.36653 0.65509 C 0.36575 0.65625 0.36471 0.65718 0.3638 0.65834 C 0.36224 0.66065 0.36067 0.66296 0.35911 0.66505 C 0.3582 0.66597 0.35716 0.66713 0.35625 0.66852 C 0.34817 0.67871 0.35638 0.66898 0.34974 0.67662 C 0.34908 0.67847 0.34882 0.68056 0.34778 0.68171 C 0.34674 0.68287 0.34531 0.68287 0.34414 0.68334 C 0.3431 0.6838 0.34218 0.68449 0.34127 0.68496 C 0.33997 0.68611 0.3388 0.6875 0.3375 0.68843 C 0.33528 0.69005 0.33333 0.69051 0.33099 0.69167 C 0.32786 0.69329 0.32474 0.69491 0.32161 0.69676 C 0.31966 0.69769 0.31783 0.69908 0.31601 0.7 C 0.31445 0.70093 0.31289 0.70116 0.31132 0.70185 C 0.30234 0.70533 0.30377 0.70625 0.29349 0.70671 L 0.20247 0.70996 L 0.1013 0.70834 C 0.09804 0.70834 0.09505 0.70602 0.09192 0.70509 C 0.03515 0.68634 0.09948 0.70857 0.06849 0.69676 C 0.06119 0.69398 0.05599 0.69421 0.04778 0.69352 C 0.03789 0.69005 0.02799 0.68426 0.01783 0.68334 C -0.00704 0.68102 0.00599 0.68264 -0.02058 0.67847 C -0.02683 0.67616 -0.03308 0.67338 -0.03933 0.67176 C -0.04714 0.66921 -0.05508 0.66852 -0.06276 0.66505 C -0.06745 0.66296 -0.06836 0.66227 -0.07409 0.66181 C -0.08815 0.66019 -0.10222 0.65949 -0.11628 0.65834 C -0.13659 0.65509 -0.11862 0.65949 -0.13217 0.65347 C -0.13399 0.65255 -0.13594 0.65232 -0.13776 0.65162 L -0.15183 0.64838 C -0.15274 0.64792 -0.15365 0.64699 -0.15469 0.64676 C -0.1599 0.64491 -0.17058 0.64167 -0.17058 0.6419 L -0.2767 0.64514 C -0.28685 0.64537 -0.29714 0.64514 -0.30743 0.64676 C -0.31133 0.64746 -0.31875 0.65162 -0.31875 0.65185 C -0.33347 0.6507 -0.34818 0.65023 -0.36276 0.64838 C -0.36511 0.64815 -0.36719 0.6463 -0.3694 0.64514 C -0.37214 0.64352 -0.37526 0.64306 -0.37774 0.64005 C -0.38164 0.63542 -0.38282 0.6338 -0.38815 0.63009 C -0.39024 0.62847 -0.39245 0.62778 -0.39467 0.62662 C -0.40313 0.61181 -0.39245 0.62871 -0.4069 0.61505 C -0.40899 0.61273 -0.41055 0.60903 -0.4125 0.60671 C -0.41706 0.60046 -0.42162 0.59375 -0.42657 0.58843 C -0.44688 0.56505 -0.43685 0.57546 -0.45651 0.55671 C -0.45782 0.55394 -0.45886 0.55093 -0.46029 0.54838 C -0.46133 0.54653 -0.46302 0.5456 -0.46407 0.54329 C -0.46498 0.54144 -0.46524 0.53889 -0.46589 0.53681 C -0.46641 0.53496 -0.46719 0.5331 -0.46784 0.53171 C -0.4681 0.52847 -0.46849 0.525 -0.46875 0.52176 C -0.47214 0.47361 -0.47123 0.3794 -0.47149 0.36343 C -0.47162 0.35949 -0.47214 0.35556 -0.4724 0.35185 C -0.47188 0.31574 -0.47149 0.2794 -0.47058 0.24329 C -0.47045 0.24005 -0.47006 0.23681 -0.46967 0.23334 C -0.46914 0.2294 -0.46836 0.2257 -0.46784 0.22176 C -0.46745 0.21898 -0.46745 0.21597 -0.4668 0.21343 C -0.46563 0.20857 -0.46368 0.20463 -0.46211 0.2 C -0.45938 0.18218 -0.45951 0.18079 -0.4556 0.16343 C -0.45508 0.16111 -0.4543 0.15903 -0.45378 0.15671 C -0.45274 0.15278 -0.45183 0.14884 -0.45092 0.14514 C -0.45026 0.14283 -0.44961 0.14074 -0.44909 0.13843 C -0.44714 0.13056 -0.44623 0.12176 -0.44336 0.11505 C -0.44011 0.10718 -0.43815 0.10301 -0.43503 0.09352 C -0.43386 0.09028 -0.43321 0.08658 -0.43217 0.08334 C -0.43138 0.08102 -0.43021 0.07894 -0.4293 0.07685 C -0.42865 0.075 -0.42813 0.07338 -0.42748 0.07176 C -0.42409 0.06459 -0.425 0.06829 -0.42097 0.06181 C -0.41888 0.05857 -0.41732 0.05486 -0.41524 0.05185 C -0.41446 0.05046 -0.41342 0.04954 -0.4125 0.04838 C -0.41081 0.0463 -0.40951 0.04375 -0.40782 0.04167 C -0.40599 0.03982 -0.40378 0.03889 -0.40222 0.03681 C -0.4 0.0338 -0.39883 0.02917 -0.39649 0.02685 C -0.39571 0.0257 -0.38295 0.02037 -0.38243 0.02014 C -0.38151 0.01898 -0.38073 0.01759 -0.37969 0.01667 C -0.37149 0.01019 -0.37175 0.0125 -0.36276 0.00671 C -0.35899 0.00417 -0.35534 0.0007 -0.35157 -0.00162 C -0.34336 -0.00648 -0.3293 -0.00717 -0.32253 -0.00833 C -0.30417 -0.01481 -0.30131 -0.01597 -0.28217 -0.02153 C -0.27774 -0.02291 -0.27357 -0.02361 -0.26901 -0.025 C -0.26745 -0.02546 -0.26589 -0.02639 -0.26433 -0.02662 C -0.2569 -0.02801 -0.2418 -0.02986 -0.2418 -0.02963 C -0.225 -0.03981 -0.25131 -0.02523 -0.22683 -0.03495 C -0.21732 -0.03866 -0.20821 -0.04444 -0.1987 -0.04815 C -0.18529 -0.05347 -0.1931 -0.05069 -0.17526 -0.05648 L -0.12748 -0.05324 C -0.12435 -0.05301 -0.12123 -0.05254 -0.1181 -0.05162 C -0.11211 -0.04977 -0.10938 -0.04768 -0.10404 -0.04329 C -0.10209 -0.04166 -0.10039 -0.03935 -0.09844 -0.03819 C -0.09571 -0.03657 -0.09284 -0.03611 -0.08998 -0.03495 C -0.08763 -0.03217 -0.08516 -0.02893 -0.08243 -0.02662 C -0.0694 -0.01551 -0.07253 -0.0206 -0.06003 -0.01319 C -0.0586 -0.0125 -0.05743 -0.01134 -0.05625 -0.00995 C -0.05495 -0.00856 -0.05391 -0.00579 -0.05248 -0.00486 C -0.0431 0.00046 -0.03555 0.00209 -0.02631 0.00347 C 0.00156 0.00718 -0.00677 0.00671 0.01224 0.00671 L 0.01224 0.00695 L 0.01497 0.00671 L 3.95833E-6 0.0134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267</Words>
  <Application>Microsoft Office PowerPoint</Application>
  <PresentationFormat>Широк екран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3" baseType="lpstr">
      <vt:lpstr>Arial</vt:lpstr>
      <vt:lpstr>Bahnschrift SemiCondensed</vt:lpstr>
      <vt:lpstr>Bookman Old Style</vt:lpstr>
      <vt:lpstr>Calibri</vt:lpstr>
      <vt:lpstr>Calibri Light</vt:lpstr>
      <vt:lpstr>Century</vt:lpstr>
      <vt:lpstr>Times New Roman</vt:lpstr>
      <vt:lpstr>Office Theme</vt:lpstr>
      <vt:lpstr>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Rosen</dc:creator>
  <cp:lastModifiedBy>Alla</cp:lastModifiedBy>
  <cp:revision>35</cp:revision>
  <dcterms:created xsi:type="dcterms:W3CDTF">2020-01-21T18:15:07Z</dcterms:created>
  <dcterms:modified xsi:type="dcterms:W3CDTF">2020-01-27T19:42:55Z</dcterms:modified>
</cp:coreProperties>
</file>