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99"/>
    <a:srgbClr val="66FF66"/>
    <a:srgbClr val="FF3300"/>
    <a:srgbClr val="9966FF"/>
    <a:srgbClr val="FF99FF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6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50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232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7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475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165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111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058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875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88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581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9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55BC-A626-4DD5-9C7B-7A4A11B43601}" type="datetimeFigureOut">
              <a:rPr lang="bg-BG" smtClean="0"/>
              <a:t>22.01.2020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9F6D9-3243-4D8F-BC43-A18D1FA94D7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12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12659" y="4019846"/>
            <a:ext cx="9144000" cy="23876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bg-BG" sz="6600" b="1" dirty="0" smtClean="0">
                <a:ln w="22225">
                  <a:solidFill>
                    <a:srgbClr val="9966FF"/>
                  </a:solidFill>
                  <a:prstDash val="solid"/>
                </a:ln>
                <a:solidFill>
                  <a:srgbClr val="FF66FF"/>
                </a:solidFill>
              </a:rPr>
              <a:t>Меркурий</a:t>
            </a:r>
            <a:endParaRPr lang="bg-BG" sz="6600" b="1" dirty="0">
              <a:ln w="22225">
                <a:solidFill>
                  <a:srgbClr val="9966FF"/>
                </a:solidFill>
                <a:prstDash val="solid"/>
              </a:ln>
              <a:solidFill>
                <a:srgbClr val="FF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4" y="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9966FF"/>
            </a:gs>
            <a:gs pos="58000">
              <a:srgbClr val="66FFFF"/>
            </a:gs>
            <a:gs pos="86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147" y="326886"/>
            <a:ext cx="413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Състав:</a:t>
            </a:r>
            <a:endParaRPr lang="bg-BG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87641" y="4451715"/>
            <a:ext cx="623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4400" dirty="0" smtClean="0"/>
              <a:t>Любопитен факт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0222" y="2389300"/>
            <a:ext cx="4480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4400" dirty="0" smtClean="0"/>
              <a:t>Повърхност</a:t>
            </a:r>
            <a:endParaRPr lang="bg-BG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06041" y="3324634"/>
            <a:ext cx="4959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4400" dirty="0" smtClean="0"/>
              <a:t>Наблюдение</a:t>
            </a:r>
            <a:endParaRPr lang="bg-BG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80902" y="1704809"/>
            <a:ext cx="3609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4400" dirty="0" smtClean="0"/>
              <a:t>Описание</a:t>
            </a:r>
            <a:endParaRPr lang="bg-BG" sz="4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98205" y="6564284"/>
            <a:ext cx="1676122" cy="72043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66FF66"/>
            </a:gs>
            <a:gs pos="58000">
              <a:srgbClr val="66FFFF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820358" y="1593273"/>
            <a:ext cx="8638704" cy="2537485"/>
          </a:xfrm>
          <a:prstGeom prst="wedgeRoundRectCallout">
            <a:avLst>
              <a:gd name="adj1" fmla="val -40909"/>
              <a:gd name="adj2" fmla="val 8338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Rectangle 1"/>
          <p:cNvSpPr/>
          <p:nvPr/>
        </p:nvSpPr>
        <p:spPr>
          <a:xfrm>
            <a:off x="2376922" y="1703993"/>
            <a:ext cx="6943683" cy="2246653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4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Меркурий е най- малката планета в Слънчевата система и е най- близката до Слънцето. Меркурий прави една обиколка около Слънцето за 88 земни денонощия. Масата и́ е 18 пъти по- малка от тази на Земята, а диаметъра и́ е 4878 км, тоест малко по- голям от диаметъра на нашата Луна</a:t>
            </a:r>
            <a:r>
              <a:rPr lang="bg-BG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788" y="656082"/>
            <a:ext cx="4726608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g-BG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Описание</a:t>
            </a:r>
            <a:endParaRPr lang="bg-BG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78569" y="6630474"/>
            <a:ext cx="1171978" cy="429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Резултат с изображение за замислено емодж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305" y="4399042"/>
            <a:ext cx="2352403" cy="24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11">
              <a:srgbClr val="FF66FF"/>
            </a:gs>
            <a:gs pos="10000">
              <a:srgbClr val="FFFF99"/>
            </a:gs>
            <a:gs pos="41000">
              <a:srgbClr val="66FF66"/>
            </a:gs>
            <a:gs pos="65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692" y="580820"/>
            <a:ext cx="4548453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g-BG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Повърхност</a:t>
            </a:r>
            <a:endParaRPr lang="bg-BG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6558" y="1440834"/>
            <a:ext cx="6096000" cy="1870512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Бавното въртене около оста на планетата и почти пълното отсъствие на атмосфера предизвикват огромни колебания в температуратурите на нейната повърхност. През деня слънчевите лъчи я нагряват над + 430‘C. През нощта под въздействието на космическия студ повърхността на Меркурий изстива средно до – 180‘</a:t>
            </a:r>
            <a:r>
              <a:rPr lang="en-US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78569" y="6630474"/>
            <a:ext cx="1171978" cy="429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4559" y="3114220"/>
            <a:ext cx="43719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FF99FF"/>
            </a:gs>
            <a:gs pos="63439">
              <a:srgbClr val="FFB3E5"/>
            </a:gs>
            <a:gs pos="76333">
              <a:srgbClr val="FFCECA"/>
            </a:gs>
            <a:gs pos="91000">
              <a:srgbClr val="FFFF99"/>
            </a:gs>
            <a:gs pos="10000">
              <a:srgbClr val="66FF66"/>
            </a:gs>
            <a:gs pos="25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7222" y="678933"/>
            <a:ext cx="5411835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g-BG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Наблюдение</a:t>
            </a:r>
            <a:endParaRPr lang="bg-BG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392" y="2187882"/>
            <a:ext cx="6096000" cy="1477328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/>
            <a:r>
              <a:rPr lang="bg-BG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Меркурий има кратери, които са по-малки от лунните кратери. Тези наблюдения са потвърдени от американски космически апарат“ </a:t>
            </a:r>
            <a:r>
              <a:rPr lang="bg-BG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Маринър </a:t>
            </a:r>
            <a:r>
              <a:rPr lang="bg-BG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10“, който през 1974 </a:t>
            </a:r>
            <a:r>
              <a:rPr lang="bg-BG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година </a:t>
            </a:r>
            <a:r>
              <a:rPr lang="bg-BG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прелита близо до Меркурий и изпраща над 2800 снимки на неговата </a:t>
            </a:r>
            <a:r>
              <a:rPr lang="bg-BG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повърхност.</a:t>
            </a:r>
            <a:endParaRPr lang="bg-BG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56414" y="6524148"/>
            <a:ext cx="1171978" cy="4293"/>
          </a:xfrm>
          <a:prstGeom prst="line">
            <a:avLst/>
          </a:prstGeom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1112" y="3268161"/>
            <a:ext cx="5435311" cy="37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00"/>
            </a:gs>
            <a:gs pos="48000">
              <a:srgbClr val="66FFFF"/>
            </a:gs>
            <a:gs pos="86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0763" y="1233735"/>
            <a:ext cx="6096000" cy="1200329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bg-BG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Хората смятали, че Слънцето огрява и двете страни на Меркурий, да обаче не е така, ако кажем че Меркурий е лице, дясната му страна е огрята от Слънцето, а лявата му страна сочи винаги към планетата </a:t>
            </a:r>
            <a:r>
              <a:rPr lang="bg-BG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Земя.</a:t>
            </a:r>
            <a:endParaRPr lang="bg-BG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9630" y="545759"/>
            <a:ext cx="8260996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g-BG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Любопитен факт</a:t>
            </a:r>
            <a:endParaRPr lang="bg-BG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78569" y="6630474"/>
            <a:ext cx="1171978" cy="429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83027" y="890338"/>
            <a:ext cx="10825829" cy="6834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17" y="4701194"/>
            <a:ext cx="1380952" cy="13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88" y="3498810"/>
            <a:ext cx="2809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CC0FE"/>
            </a:gs>
            <a:gs pos="44000">
              <a:srgbClr val="FF99FF"/>
            </a:gs>
            <a:gs pos="0">
              <a:schemeClr val="accent1">
                <a:lumMod val="5000"/>
                <a:lumOff val="95000"/>
              </a:schemeClr>
            </a:gs>
            <a:gs pos="70000">
              <a:srgbClr val="FF66FF"/>
            </a:gs>
            <a:gs pos="95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743" y="1895515"/>
            <a:ext cx="8225676" cy="2123658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r>
              <a:rPr lang="bg-BG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Благодаря за вниманието!</a:t>
            </a:r>
            <a:endParaRPr lang="bg-BG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0647" y="5107243"/>
            <a:ext cx="536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Изготвил: Славея Гьокова</a:t>
            </a:r>
            <a:endParaRPr lang="bg-BG" sz="32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Content="1"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207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Меркурий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Меркурий</dc:title>
  <dc:creator>Windows User</dc:creator>
  <cp:lastModifiedBy>Ivan Gyokov</cp:lastModifiedBy>
  <cp:revision>43</cp:revision>
  <dcterms:created xsi:type="dcterms:W3CDTF">2020-01-17T13:42:22Z</dcterms:created>
  <dcterms:modified xsi:type="dcterms:W3CDTF">2020-01-22T16:33:44Z</dcterms:modified>
</cp:coreProperties>
</file>