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49C84-08E0-4BCD-BB6A-403287BD99BA}" v="1" dt="2020-01-14T18:43:52.687"/>
    <p1510:client id="{A907B2F0-EA70-4AC1-B3C1-156E107ED975}" v="590" dt="2020-01-13T19:27:17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3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9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8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9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2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4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2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8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0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0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9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3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7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74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34990-BBF7-4D39-B76E-2460634B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77" b="3154"/>
          <a:stretch/>
        </p:blipFill>
        <p:spPr>
          <a:xfrm>
            <a:off x="64233" y="64275"/>
            <a:ext cx="12192031" cy="491506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591616" y="5132044"/>
            <a:ext cx="7137263" cy="1280161"/>
          </a:xfrm>
        </p:spPr>
        <p:txBody>
          <a:bodyPr anchor="ctr">
            <a:normAutofit/>
          </a:bodyPr>
          <a:lstStyle/>
          <a:p>
            <a:pPr algn="ctr"/>
            <a:r>
              <a:rPr lang="bg-BG" sz="4800" dirty="0">
                <a:solidFill>
                  <a:srgbClr val="FFFFFF"/>
                </a:solidFill>
              </a:rPr>
              <a:t>Планетата Нептун </a:t>
            </a:r>
            <a:endParaRPr lang="bg-BG" dirty="0"/>
          </a:p>
        </p:txBody>
      </p:sp>
      <p:pic>
        <p:nvPicPr>
          <p:cNvPr id="5" name="Графика 5" descr="Атом">
            <a:extLst>
              <a:ext uri="{FF2B5EF4-FFF2-40B4-BE49-F238E27FC236}">
                <a16:creationId xmlns:a16="http://schemas.microsoft.com/office/drawing/2014/main" id="{E798693B-ADA3-4869-80D3-4B32A62A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733" y="53149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30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4F5C7CF-F5AA-40B3-9E8F-24B978D4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/>
              <a:t>Нептун</a:t>
            </a:r>
            <a:endParaRPr lang="bg-BG" sz="6000" dirty="0">
              <a:cs typeface="Calibri Light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7B3D000-B930-4514-809E-7C654D022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734" y="2261420"/>
            <a:ext cx="5404639" cy="45974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/>
              <a:t>Нептун</a:t>
            </a:r>
            <a:r>
              <a:rPr lang="en-US" sz="2000" dirty="0"/>
              <a:t> е </a:t>
            </a:r>
            <a:r>
              <a:rPr lang="en-US" sz="2000" dirty="0" err="1"/>
              <a:t>осмата</a:t>
            </a:r>
            <a:r>
              <a:rPr lang="en-US" sz="2000" dirty="0"/>
              <a:t> </a:t>
            </a:r>
            <a:r>
              <a:rPr lang="en-US" sz="2000" dirty="0" err="1"/>
              <a:t>планета</a:t>
            </a:r>
            <a:r>
              <a:rPr lang="en-US" sz="2000" dirty="0"/>
              <a:t> 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Слънчевата</a:t>
            </a:r>
            <a:r>
              <a:rPr lang="en-US" sz="2000" dirty="0"/>
              <a:t> </a:t>
            </a:r>
            <a:r>
              <a:rPr lang="en-US" sz="2000" dirty="0" err="1"/>
              <a:t>система</a:t>
            </a:r>
            <a:r>
              <a:rPr lang="en-US" sz="2000" dirty="0"/>
              <a:t> и </a:t>
            </a:r>
            <a:r>
              <a:rPr lang="en-US" sz="2000" dirty="0" err="1"/>
              <a:t>най-външният</a:t>
            </a:r>
            <a:r>
              <a:rPr lang="en-US" sz="2000" dirty="0"/>
              <a:t> </a:t>
            </a:r>
            <a:r>
              <a:rPr lang="en-US" sz="2000" dirty="0" err="1"/>
              <a:t>газов</a:t>
            </a:r>
            <a:r>
              <a:rPr lang="en-US" sz="2000" dirty="0"/>
              <a:t> </a:t>
            </a:r>
            <a:r>
              <a:rPr lang="en-US" sz="2000" dirty="0" err="1"/>
              <a:t>гигант</a:t>
            </a:r>
            <a:r>
              <a:rPr lang="en-US" sz="2000" dirty="0"/>
              <a:t> в </a:t>
            </a:r>
            <a:r>
              <a:rPr lang="en-US" sz="2000" dirty="0" err="1"/>
              <a:t>нея</a:t>
            </a:r>
            <a:r>
              <a:rPr lang="en-US" sz="2000" dirty="0"/>
              <a:t>. </a:t>
            </a:r>
            <a:r>
              <a:rPr lang="en-US" sz="2000" dirty="0" err="1"/>
              <a:t>Тя</a:t>
            </a:r>
            <a:r>
              <a:rPr lang="en-US" sz="2000" dirty="0"/>
              <a:t> е </a:t>
            </a:r>
            <a:r>
              <a:rPr lang="en-US" sz="2000" dirty="0" err="1"/>
              <a:t>четвъртата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размери</a:t>
            </a:r>
            <a:r>
              <a:rPr lang="en-US" sz="2000" dirty="0"/>
              <a:t> и </a:t>
            </a:r>
            <a:r>
              <a:rPr lang="en-US" sz="2000" dirty="0" err="1"/>
              <a:t>третата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маса</a:t>
            </a:r>
            <a:r>
              <a:rPr lang="en-US" sz="2000" dirty="0"/>
              <a:t>. </a:t>
            </a:r>
            <a:r>
              <a:rPr lang="en-US" sz="2000" dirty="0" err="1"/>
              <a:t>Нептун</a:t>
            </a:r>
            <a:r>
              <a:rPr lang="en-US" sz="2000" dirty="0"/>
              <a:t> е </a:t>
            </a:r>
            <a:r>
              <a:rPr lang="en-US" sz="2000" dirty="0" err="1"/>
              <a:t>най-отдалечената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Слънцето</a:t>
            </a:r>
            <a:r>
              <a:rPr lang="en-US" sz="2000" dirty="0"/>
              <a:t> </a:t>
            </a:r>
            <a:r>
              <a:rPr lang="en-US" sz="2000" dirty="0" err="1"/>
              <a:t>планета</a:t>
            </a:r>
            <a:r>
              <a:rPr lang="en-US" sz="2000" dirty="0"/>
              <a:t>. </a:t>
            </a:r>
            <a:r>
              <a:rPr lang="en-US" sz="2000" dirty="0" err="1"/>
              <a:t>Носи</a:t>
            </a:r>
            <a:r>
              <a:rPr lang="en-US" sz="2000" dirty="0"/>
              <a:t> </a:t>
            </a:r>
            <a:r>
              <a:rPr lang="en-US" sz="2000" dirty="0" err="1"/>
              <a:t>името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dirty="0" err="1"/>
              <a:t>римския</a:t>
            </a:r>
            <a:r>
              <a:rPr lang="en-US" sz="2000" dirty="0"/>
              <a:t> </a:t>
            </a:r>
            <a:r>
              <a:rPr lang="en-US" sz="2000" dirty="0" err="1"/>
              <a:t>бог</a:t>
            </a:r>
            <a:r>
              <a:rPr lang="en-US" sz="2000" dirty="0"/>
              <a:t> 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морето</a:t>
            </a:r>
            <a:r>
              <a:rPr lang="en-US" sz="2000" dirty="0"/>
              <a:t> </a:t>
            </a:r>
            <a:r>
              <a:rPr lang="en-US" sz="2000" dirty="0" err="1"/>
              <a:t>Нептун</a:t>
            </a:r>
            <a:r>
              <a:rPr lang="en-US" sz="2000" dirty="0"/>
              <a:t>. </a:t>
            </a:r>
            <a:r>
              <a:rPr lang="en-US" sz="2000" dirty="0" err="1"/>
              <a:t>Символът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планетата</a:t>
            </a:r>
            <a:r>
              <a:rPr lang="en-US" sz="2000" dirty="0"/>
              <a:t> е </a:t>
            </a:r>
            <a:r>
              <a:rPr lang="en-US" sz="2000" dirty="0" err="1"/>
              <a:t>стилизирано</a:t>
            </a:r>
            <a:r>
              <a:rPr lang="en-US" sz="2000" dirty="0"/>
              <a:t> </a:t>
            </a:r>
            <a:r>
              <a:rPr lang="en-US" sz="2000" dirty="0" err="1"/>
              <a:t>изображение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dirty="0" err="1"/>
              <a:t>тризъбеца</a:t>
            </a:r>
            <a:r>
              <a:rPr lang="en-US" sz="2000" dirty="0"/>
              <a:t> 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.</a:t>
            </a:r>
            <a:endParaRPr lang="en-US" sz="2000">
              <a:cs typeface="Calibri"/>
            </a:endParaRPr>
          </a:p>
        </p:txBody>
      </p:sp>
      <p:pic>
        <p:nvPicPr>
          <p:cNvPr id="5" name="Картина 5" descr="Картина, която съдържа седящ, син, монитор, бял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25D3F444-D8A9-424C-AC57-649DAC2D5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8798" y="1313820"/>
            <a:ext cx="4765427" cy="47924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89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76F4D9D-66D3-4E30-946A-69B60AED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384" y="609599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/>
              <a:t>История</a:t>
            </a:r>
            <a:endParaRPr lang="bg-BG" sz="6000" dirty="0">
              <a:cs typeface="Calibri Light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675E266-E228-419D-AAD4-6C700E4A2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5052" y="2066807"/>
            <a:ext cx="7110117" cy="4260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Открит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23 </a:t>
            </a:r>
            <a:r>
              <a:rPr lang="en-US" sz="2000" dirty="0" err="1"/>
              <a:t>септември</a:t>
            </a:r>
            <a:r>
              <a:rPr lang="en-US" sz="2000" dirty="0"/>
              <a:t> 1846 г., </a:t>
            </a:r>
            <a:r>
              <a:rPr lang="en-US" sz="2000" dirty="0" err="1"/>
              <a:t>Нептун</a:t>
            </a:r>
            <a:r>
              <a:rPr lang="en-US" sz="2000" dirty="0"/>
              <a:t> е </a:t>
            </a:r>
            <a:r>
              <a:rPr lang="en-US" sz="2000" dirty="0" err="1"/>
              <a:t>първата</a:t>
            </a:r>
            <a:r>
              <a:rPr lang="en-US" sz="2000" dirty="0"/>
              <a:t> </a:t>
            </a:r>
            <a:r>
              <a:rPr lang="en-US" sz="2000" dirty="0" err="1"/>
              <a:t>планета</a:t>
            </a:r>
            <a:r>
              <a:rPr lang="en-US" sz="2000" dirty="0"/>
              <a:t>, </a:t>
            </a:r>
            <a:r>
              <a:rPr lang="en-US" sz="2000" dirty="0" err="1"/>
              <a:t>чието</a:t>
            </a:r>
            <a:r>
              <a:rPr lang="en-US" sz="2000" dirty="0"/>
              <a:t> </a:t>
            </a:r>
            <a:r>
              <a:rPr lang="en-US" sz="2000" dirty="0" err="1"/>
              <a:t>съществуване</a:t>
            </a:r>
            <a:r>
              <a:rPr lang="en-US" sz="2000" dirty="0"/>
              <a:t> е </a:t>
            </a:r>
            <a:r>
              <a:rPr lang="en-US" sz="2000" dirty="0" err="1"/>
              <a:t>доказано</a:t>
            </a:r>
            <a:r>
              <a:rPr lang="en-US" sz="2000" dirty="0"/>
              <a:t> </a:t>
            </a:r>
            <a:r>
              <a:rPr lang="en-US" sz="2000" dirty="0" err="1"/>
              <a:t>чрез</a:t>
            </a:r>
            <a:r>
              <a:rPr lang="en-US" sz="2000" dirty="0"/>
              <a:t> </a:t>
            </a:r>
            <a:r>
              <a:rPr lang="en-US" sz="2000" dirty="0" err="1"/>
              <a:t>математически</a:t>
            </a:r>
            <a:r>
              <a:rPr lang="en-US" sz="2000" dirty="0"/>
              <a:t> </a:t>
            </a:r>
            <a:r>
              <a:rPr lang="en-US" sz="2000" dirty="0" err="1"/>
              <a:t>изчисления</a:t>
            </a:r>
            <a:r>
              <a:rPr lang="en-US" sz="2000" dirty="0"/>
              <a:t>, а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емпирични</a:t>
            </a:r>
            <a:r>
              <a:rPr lang="en-US" sz="2000" dirty="0"/>
              <a:t> </a:t>
            </a:r>
            <a:r>
              <a:rPr lang="en-US" sz="2000" dirty="0" err="1"/>
              <a:t>наблюдения</a:t>
            </a:r>
            <a:r>
              <a:rPr lang="en-US" sz="2000" dirty="0"/>
              <a:t>. </a:t>
            </a:r>
            <a:r>
              <a:rPr lang="en-US" sz="2000" dirty="0" err="1"/>
              <a:t>Неочаквани</a:t>
            </a:r>
            <a:r>
              <a:rPr lang="en-US" sz="2000" dirty="0"/>
              <a:t> </a:t>
            </a:r>
            <a:r>
              <a:rPr lang="en-US" sz="2000" dirty="0" err="1"/>
              <a:t>промени</a:t>
            </a:r>
            <a:r>
              <a:rPr lang="en-US" sz="2000" dirty="0"/>
              <a:t> в </a:t>
            </a:r>
            <a:r>
              <a:rPr lang="en-US" sz="2000" dirty="0" err="1"/>
              <a:t>орбитата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Уран</a:t>
            </a:r>
            <a:r>
              <a:rPr lang="en-US" sz="2000" dirty="0"/>
              <a:t> </a:t>
            </a:r>
            <a:r>
              <a:rPr lang="en-US" sz="2000" dirty="0" err="1"/>
              <a:t>навеждат</a:t>
            </a:r>
            <a:r>
              <a:rPr lang="en-US" sz="2000" dirty="0"/>
              <a:t> </a:t>
            </a:r>
            <a:r>
              <a:rPr lang="en-US" sz="2000" dirty="0" err="1"/>
              <a:t>астронома</a:t>
            </a:r>
            <a:r>
              <a:rPr lang="en-US" sz="2000" dirty="0"/>
              <a:t> </a:t>
            </a:r>
            <a:r>
              <a:rPr lang="en-US" sz="2000" dirty="0" err="1"/>
              <a:t>Алексис</a:t>
            </a:r>
            <a:r>
              <a:rPr lang="en-US" sz="2000" dirty="0"/>
              <a:t> </a:t>
            </a:r>
            <a:r>
              <a:rPr lang="en-US" sz="2000" dirty="0" err="1"/>
              <a:t>Бувар</a:t>
            </a:r>
            <a:r>
              <a:rPr lang="en-US" sz="2000" dirty="0"/>
              <a:t> 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мисълта</a:t>
            </a:r>
            <a:r>
              <a:rPr lang="en-US" sz="2000" dirty="0"/>
              <a:t>, </a:t>
            </a:r>
            <a:r>
              <a:rPr lang="en-US" sz="2000" dirty="0" err="1"/>
              <a:t>че</a:t>
            </a:r>
            <a:r>
              <a:rPr lang="en-US" sz="2000" dirty="0"/>
              <a:t> </a:t>
            </a:r>
            <a:r>
              <a:rPr lang="en-US" sz="2000" dirty="0" err="1"/>
              <a:t>Урановата</a:t>
            </a:r>
            <a:r>
              <a:rPr lang="en-US" sz="2000" dirty="0"/>
              <a:t> </a:t>
            </a:r>
            <a:r>
              <a:rPr lang="en-US" sz="2000" dirty="0" err="1"/>
              <a:t>орбита</a:t>
            </a:r>
            <a:r>
              <a:rPr lang="en-US" sz="2000" dirty="0"/>
              <a:t> е </a:t>
            </a:r>
            <a:r>
              <a:rPr lang="en-US" sz="2000" dirty="0" err="1"/>
              <a:t>подложена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гравитационни</a:t>
            </a:r>
            <a:r>
              <a:rPr lang="en-US" sz="2000" dirty="0"/>
              <a:t> </a:t>
            </a:r>
            <a:r>
              <a:rPr lang="en-US" sz="2000" dirty="0" err="1"/>
              <a:t>смущения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друга</a:t>
            </a:r>
            <a:r>
              <a:rPr lang="en-US" sz="2000" dirty="0"/>
              <a:t>, </a:t>
            </a:r>
            <a:r>
              <a:rPr lang="en-US" sz="2000" dirty="0" err="1"/>
              <a:t>неизвестна</a:t>
            </a:r>
            <a:r>
              <a:rPr lang="en-US" sz="2000" dirty="0"/>
              <a:t> </a:t>
            </a:r>
            <a:r>
              <a:rPr lang="en-US" sz="2000" dirty="0" err="1"/>
              <a:t>дотогава</a:t>
            </a:r>
            <a:r>
              <a:rPr lang="en-US" sz="2000" dirty="0"/>
              <a:t> </a:t>
            </a:r>
            <a:r>
              <a:rPr lang="en-US" sz="2000" dirty="0" err="1"/>
              <a:t>планета</a:t>
            </a:r>
            <a:r>
              <a:rPr lang="en-US" sz="2000" dirty="0"/>
              <a:t>. </a:t>
            </a:r>
            <a:r>
              <a:rPr lang="en-US" sz="2000" dirty="0" err="1"/>
              <a:t>Нептун</a:t>
            </a:r>
            <a:r>
              <a:rPr lang="en-US" sz="2000" dirty="0"/>
              <a:t> </a:t>
            </a:r>
            <a:r>
              <a:rPr lang="en-US" sz="2000" dirty="0" err="1"/>
              <a:t>впоследствие</a:t>
            </a:r>
            <a:r>
              <a:rPr lang="en-US" sz="2000" dirty="0"/>
              <a:t> </a:t>
            </a:r>
            <a:r>
              <a:rPr lang="en-US" sz="2000" dirty="0" err="1"/>
              <a:t>бива</a:t>
            </a:r>
            <a:r>
              <a:rPr lang="en-US" sz="2000" dirty="0"/>
              <a:t> </a:t>
            </a:r>
            <a:r>
              <a:rPr lang="en-US" sz="2000" dirty="0" err="1"/>
              <a:t>открита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 </a:t>
            </a:r>
            <a:r>
              <a:rPr lang="en-US" sz="2000" dirty="0" err="1"/>
              <a:t>Йохан</a:t>
            </a:r>
            <a:r>
              <a:rPr lang="en-US" sz="2000" dirty="0"/>
              <a:t> </a:t>
            </a:r>
            <a:r>
              <a:rPr lang="en-US" sz="2000" dirty="0" err="1"/>
              <a:t>Гал</a:t>
            </a:r>
            <a:r>
              <a:rPr lang="en-US" sz="2000" dirty="0"/>
              <a:t> 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позиция</a:t>
            </a:r>
            <a:r>
              <a:rPr lang="en-US" sz="2000" dirty="0"/>
              <a:t>, </a:t>
            </a:r>
            <a:r>
              <a:rPr lang="en-US" sz="2000" dirty="0" err="1"/>
              <a:t>прогнозирана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 </a:t>
            </a:r>
            <a:r>
              <a:rPr lang="en-US" sz="2000" dirty="0" err="1"/>
              <a:t>Юрбен</a:t>
            </a:r>
            <a:r>
              <a:rPr lang="en-US" sz="2000" dirty="0"/>
              <a:t> </a:t>
            </a:r>
            <a:r>
              <a:rPr lang="en-US" sz="2000" dirty="0" err="1"/>
              <a:t>Льоверие</a:t>
            </a:r>
            <a:r>
              <a:rPr lang="en-US" sz="2000" dirty="0"/>
              <a:t>, а </a:t>
            </a:r>
            <a:r>
              <a:rPr lang="en-US" sz="2000" dirty="0" err="1"/>
              <a:t>най-големият</a:t>
            </a:r>
            <a:r>
              <a:rPr lang="en-US" sz="2000" dirty="0"/>
              <a:t> </a:t>
            </a:r>
            <a:r>
              <a:rPr lang="en-US" sz="2000" dirty="0" err="1"/>
              <a:t>спътник</a:t>
            </a:r>
            <a:r>
              <a:rPr lang="en-US" sz="2000" dirty="0"/>
              <a:t>, </a:t>
            </a:r>
            <a:r>
              <a:rPr lang="en-US" sz="2000" dirty="0" err="1"/>
              <a:t>Тритон</a:t>
            </a:r>
            <a:r>
              <a:rPr lang="en-US" sz="2000" dirty="0"/>
              <a:t>, </a:t>
            </a:r>
            <a:r>
              <a:rPr lang="en-US" sz="2000" dirty="0" err="1"/>
              <a:t>бива</a:t>
            </a:r>
            <a:r>
              <a:rPr lang="en-US" sz="2000" dirty="0"/>
              <a:t> </a:t>
            </a:r>
            <a:r>
              <a:rPr lang="en-US" sz="2000" dirty="0" err="1"/>
              <a:t>открит</a:t>
            </a:r>
            <a:r>
              <a:rPr lang="en-US" sz="2000" dirty="0"/>
              <a:t> </a:t>
            </a:r>
            <a:r>
              <a:rPr lang="en-US" sz="2000" dirty="0" err="1"/>
              <a:t>скоро</a:t>
            </a:r>
            <a:r>
              <a:rPr lang="en-US" sz="2000" dirty="0"/>
              <a:t> </a:t>
            </a:r>
            <a:r>
              <a:rPr lang="en-US" sz="2000" dirty="0" err="1"/>
              <a:t>след</a:t>
            </a:r>
            <a:r>
              <a:rPr lang="en-US" sz="2000" dirty="0"/>
              <a:t> </a:t>
            </a:r>
            <a:r>
              <a:rPr lang="en-US" sz="2000" dirty="0" err="1"/>
              <a:t>това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</p:txBody>
      </p:sp>
      <p:pic>
        <p:nvPicPr>
          <p:cNvPr id="5" name="Картина 5" descr="Картина, която съдържа син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136B4C30-AF11-4998-8541-0AB4C1512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1207" y="2582179"/>
            <a:ext cx="3991343" cy="303266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6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1722E0D-07BD-44CE-809F-A61D2AB6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95" y="808055"/>
            <a:ext cx="4299056" cy="14533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err="1"/>
              <a:t>Атмосфера</a:t>
            </a:r>
            <a:endParaRPr lang="en-US" sz="6000">
              <a:cs typeface="Calibri Light"/>
            </a:endParaRPr>
          </a:p>
          <a:p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747B7FB-99E2-46BD-9436-AB23A12A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957" y="1809866"/>
            <a:ext cx="4492121" cy="42306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Атмосферата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е </a:t>
            </a:r>
            <a:r>
              <a:rPr lang="en-US" sz="2000" dirty="0" err="1"/>
              <a:t>съставена</a:t>
            </a:r>
            <a:r>
              <a:rPr lang="en-US" sz="2000" dirty="0"/>
              <a:t> </a:t>
            </a:r>
            <a:r>
              <a:rPr lang="en-US" sz="2000" dirty="0" err="1"/>
              <a:t>основно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 </a:t>
            </a:r>
            <a:r>
              <a:rPr lang="en-US" sz="2000" dirty="0" err="1"/>
              <a:t>водород</a:t>
            </a:r>
            <a:r>
              <a:rPr lang="en-US" sz="2000" dirty="0"/>
              <a:t> и </a:t>
            </a:r>
            <a:r>
              <a:rPr lang="en-US" sz="2000" dirty="0" err="1"/>
              <a:t>хелий</a:t>
            </a:r>
            <a:r>
              <a:rPr lang="en-US" sz="2000" dirty="0"/>
              <a:t> </a:t>
            </a:r>
            <a:r>
              <a:rPr lang="en-US" sz="2000" dirty="0" err="1"/>
              <a:t>със</a:t>
            </a:r>
            <a:r>
              <a:rPr lang="en-US" sz="2000" dirty="0"/>
              <a:t> </a:t>
            </a:r>
            <a:r>
              <a:rPr lang="en-US" sz="2000" dirty="0" err="1"/>
              <a:t>следи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 </a:t>
            </a:r>
            <a:r>
              <a:rPr lang="en-US" sz="2000" dirty="0" err="1"/>
              <a:t>метан</a:t>
            </a:r>
            <a:r>
              <a:rPr lang="en-US" sz="2000" dirty="0"/>
              <a:t>. </a:t>
            </a:r>
            <a:r>
              <a:rPr lang="en-US" sz="2000" dirty="0" err="1"/>
              <a:t>Метанът</a:t>
            </a:r>
            <a:r>
              <a:rPr lang="en-US" sz="2000" dirty="0"/>
              <a:t> в </a:t>
            </a:r>
            <a:r>
              <a:rPr lang="en-US" sz="2000" dirty="0" err="1"/>
              <a:t>атмосферата</a:t>
            </a:r>
            <a:r>
              <a:rPr lang="en-US" sz="2000" dirty="0"/>
              <a:t> е </a:t>
            </a:r>
            <a:r>
              <a:rPr lang="en-US" sz="2000" dirty="0" err="1"/>
              <a:t>причината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синия</a:t>
            </a:r>
            <a:r>
              <a:rPr lang="en-US" sz="2000" dirty="0"/>
              <a:t> </a:t>
            </a:r>
            <a:r>
              <a:rPr lang="en-US" sz="2000" dirty="0" err="1"/>
              <a:t>цвят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планетата</a:t>
            </a:r>
            <a:r>
              <a:rPr lang="en-US" sz="2000" dirty="0"/>
              <a:t>, </a:t>
            </a:r>
            <a:r>
              <a:rPr lang="en-US" sz="2000" dirty="0" err="1"/>
              <a:t>но</a:t>
            </a:r>
            <a:r>
              <a:rPr lang="en-US" sz="2000" dirty="0"/>
              <a:t> </a:t>
            </a:r>
            <a:r>
              <a:rPr lang="en-US" sz="2000" dirty="0" err="1"/>
              <a:t>понеже</a:t>
            </a:r>
            <a:r>
              <a:rPr lang="en-US" sz="2000" dirty="0"/>
              <a:t> </a:t>
            </a:r>
            <a:r>
              <a:rPr lang="en-US" sz="2000" dirty="0" err="1"/>
              <a:t>цветът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е </a:t>
            </a:r>
            <a:r>
              <a:rPr lang="en-US" sz="2000" dirty="0" err="1"/>
              <a:t>много</a:t>
            </a:r>
            <a:r>
              <a:rPr lang="en-US" sz="2000" dirty="0"/>
              <a:t> </a:t>
            </a:r>
            <a:r>
              <a:rPr lang="en-US" sz="2000" dirty="0" err="1"/>
              <a:t>по-ярък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този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dirty="0" err="1"/>
              <a:t>Уран</a:t>
            </a:r>
            <a:r>
              <a:rPr lang="en-US" sz="2000" dirty="0"/>
              <a:t>, </a:t>
            </a:r>
            <a:r>
              <a:rPr lang="en-US" sz="2000" dirty="0" err="1"/>
              <a:t>който</a:t>
            </a:r>
            <a:r>
              <a:rPr lang="en-US" sz="2000" dirty="0"/>
              <a:t> </a:t>
            </a:r>
            <a:r>
              <a:rPr lang="en-US" sz="2000" dirty="0" err="1"/>
              <a:t>има</a:t>
            </a:r>
            <a:r>
              <a:rPr lang="en-US" sz="2000" dirty="0"/>
              <a:t> </a:t>
            </a:r>
            <a:r>
              <a:rPr lang="en-US" sz="2000" dirty="0" err="1"/>
              <a:t>същото</a:t>
            </a:r>
            <a:r>
              <a:rPr lang="en-US" sz="2000" dirty="0"/>
              <a:t> </a:t>
            </a:r>
            <a:r>
              <a:rPr lang="en-US" sz="2000" dirty="0" err="1"/>
              <a:t>количество</a:t>
            </a:r>
            <a:r>
              <a:rPr lang="en-US" sz="2000" dirty="0"/>
              <a:t> </a:t>
            </a:r>
            <a:r>
              <a:rPr lang="en-US" sz="2000" dirty="0" err="1"/>
              <a:t>метан</a:t>
            </a:r>
            <a:r>
              <a:rPr lang="en-US" sz="2000" dirty="0"/>
              <a:t>,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смята</a:t>
            </a:r>
            <a:r>
              <a:rPr lang="en-US" sz="2000" dirty="0"/>
              <a:t>, </a:t>
            </a:r>
            <a:r>
              <a:rPr lang="en-US" sz="2000" dirty="0" err="1"/>
              <a:t>че</a:t>
            </a:r>
            <a:r>
              <a:rPr lang="en-US" sz="2000" dirty="0"/>
              <a:t> </a:t>
            </a:r>
            <a:r>
              <a:rPr lang="en-US" sz="2000" dirty="0" err="1"/>
              <a:t>има</a:t>
            </a:r>
            <a:r>
              <a:rPr lang="en-US" sz="2000" dirty="0"/>
              <a:t> </a:t>
            </a:r>
            <a:r>
              <a:rPr lang="en-US" sz="2000" dirty="0" err="1"/>
              <a:t>друга</a:t>
            </a:r>
            <a:r>
              <a:rPr lang="en-US" sz="2000" dirty="0"/>
              <a:t> </a:t>
            </a:r>
            <a:r>
              <a:rPr lang="en-US" sz="2000" dirty="0" err="1"/>
              <a:t>съставка</a:t>
            </a:r>
            <a:r>
              <a:rPr lang="en-US" sz="2000" dirty="0"/>
              <a:t>, </a:t>
            </a:r>
            <a:r>
              <a:rPr lang="en-US" sz="2000" dirty="0" err="1"/>
              <a:t>която</a:t>
            </a:r>
            <a:r>
              <a:rPr lang="en-US" sz="2000" dirty="0"/>
              <a:t> </a:t>
            </a:r>
            <a:r>
              <a:rPr lang="en-US" sz="2000" dirty="0" err="1"/>
              <a:t>му</a:t>
            </a:r>
            <a:r>
              <a:rPr lang="en-US" sz="2000" dirty="0"/>
              <a:t> </a:t>
            </a:r>
            <a:r>
              <a:rPr lang="en-US" sz="2000" dirty="0" err="1"/>
              <a:t>придава</a:t>
            </a:r>
            <a:r>
              <a:rPr lang="en-US" sz="2000" dirty="0"/>
              <a:t> </a:t>
            </a:r>
            <a:r>
              <a:rPr lang="en-US" sz="2000" dirty="0" err="1"/>
              <a:t>такъв</a:t>
            </a:r>
            <a:r>
              <a:rPr lang="en-US" sz="2000" dirty="0"/>
              <a:t> </a:t>
            </a:r>
            <a:r>
              <a:rPr lang="en-US" sz="2000" dirty="0" err="1"/>
              <a:t>наситен</a:t>
            </a:r>
            <a:r>
              <a:rPr lang="en-US" sz="2000" dirty="0"/>
              <a:t> </a:t>
            </a:r>
            <a:r>
              <a:rPr lang="en-US" sz="2000" dirty="0" err="1"/>
              <a:t>цвят</a:t>
            </a:r>
            <a:r>
              <a:rPr lang="en-US" sz="2000" dirty="0"/>
              <a:t>. </a:t>
            </a:r>
            <a:r>
              <a:rPr lang="en-US" sz="2000" dirty="0" err="1"/>
              <a:t>Нептун</a:t>
            </a:r>
            <a:r>
              <a:rPr lang="en-US" sz="2000" dirty="0"/>
              <a:t> </a:t>
            </a:r>
            <a:r>
              <a:rPr lang="en-US" sz="2000" dirty="0" err="1"/>
              <a:t>има</a:t>
            </a:r>
            <a:r>
              <a:rPr lang="en-US" sz="2000" dirty="0"/>
              <a:t> </a:t>
            </a:r>
            <a:r>
              <a:rPr lang="en-US" sz="2000" dirty="0" err="1"/>
              <a:t>най-силните</a:t>
            </a:r>
            <a:r>
              <a:rPr lang="en-US" sz="2000" dirty="0"/>
              <a:t> </a:t>
            </a:r>
            <a:r>
              <a:rPr lang="en-US" sz="2000" dirty="0" err="1"/>
              <a:t>ветрове</a:t>
            </a:r>
            <a:r>
              <a:rPr lang="en-US" sz="2000" dirty="0"/>
              <a:t> в </a:t>
            </a:r>
            <a:r>
              <a:rPr lang="en-US" sz="2000" dirty="0" err="1"/>
              <a:t>Слънчевата</a:t>
            </a:r>
            <a:r>
              <a:rPr lang="en-US" sz="2000" dirty="0"/>
              <a:t> </a:t>
            </a:r>
            <a:r>
              <a:rPr lang="en-US" sz="2000" dirty="0" err="1"/>
              <a:t>система</a:t>
            </a:r>
            <a:r>
              <a:rPr lang="en-US" sz="2000" dirty="0"/>
              <a:t>, </a:t>
            </a:r>
            <a:r>
              <a:rPr lang="en-US" sz="2000" dirty="0" err="1"/>
              <a:t>достигащи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</a:t>
            </a:r>
            <a:r>
              <a:rPr lang="en-US" sz="2000" dirty="0" err="1"/>
              <a:t>скорост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2100 km/h.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" name="Картина 5" descr="Картина, която съдържа маса, седящ, сцена, вод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7492F284-A04D-4FFD-BC1B-63BCC62314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3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5" descr="Картина, която съдържа звезд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003836F3-C1BC-43DE-A57D-659FE0B84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25000"/>
          </a:blip>
          <a:srcRect t="1316"/>
          <a:stretch/>
        </p:blipFill>
        <p:spPr>
          <a:xfrm>
            <a:off x="-9388" y="3764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2924C8C-F42E-4FA7-93A1-1AD352C8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/>
              <a:t>Магнитно</a:t>
            </a:r>
            <a:r>
              <a:rPr lang="en-US" sz="6000" dirty="0"/>
              <a:t> </a:t>
            </a:r>
            <a:r>
              <a:rPr lang="en-US" sz="6000" dirty="0" err="1"/>
              <a:t>поле</a:t>
            </a:r>
            <a:endParaRPr lang="bg-BG" sz="6000" dirty="0">
              <a:cs typeface="Calibri Light"/>
            </a:endParaRPr>
          </a:p>
          <a:p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788DD90-8E81-445A-8D11-909105832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10131425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Нептун</a:t>
            </a:r>
            <a:r>
              <a:rPr lang="en-US" sz="2000" dirty="0"/>
              <a:t> </a:t>
            </a:r>
            <a:r>
              <a:rPr lang="en-US" sz="2000" dirty="0" err="1"/>
              <a:t>има</a:t>
            </a:r>
            <a:r>
              <a:rPr lang="en-US" sz="2000" dirty="0"/>
              <a:t> </a:t>
            </a:r>
            <a:r>
              <a:rPr lang="en-US" sz="2000" dirty="0" err="1"/>
              <a:t>сходна</a:t>
            </a:r>
            <a:r>
              <a:rPr lang="en-US" sz="2000" dirty="0"/>
              <a:t> </a:t>
            </a:r>
            <a:r>
              <a:rPr lang="en-US" sz="2000" dirty="0" err="1"/>
              <a:t>магнитосфера</a:t>
            </a:r>
            <a:r>
              <a:rPr lang="en-US" sz="2000" dirty="0"/>
              <a:t> с </a:t>
            </a:r>
            <a:r>
              <a:rPr lang="en-US" sz="2000" dirty="0" err="1"/>
              <a:t>тази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Уран</a:t>
            </a:r>
            <a:r>
              <a:rPr lang="en-US" sz="2000" dirty="0"/>
              <a:t>.  </a:t>
            </a:r>
            <a:r>
              <a:rPr lang="en-US" sz="2000" dirty="0" err="1"/>
              <a:t>Магнитното</a:t>
            </a:r>
            <a:r>
              <a:rPr lang="en-US" sz="2000" dirty="0"/>
              <a:t> </a:t>
            </a:r>
            <a:r>
              <a:rPr lang="en-US" sz="2000" dirty="0" err="1"/>
              <a:t>поле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генерира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движение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заредени</a:t>
            </a:r>
            <a:r>
              <a:rPr lang="en-US" sz="2000" dirty="0"/>
              <a:t> </a:t>
            </a:r>
            <a:r>
              <a:rPr lang="en-US" sz="2000" dirty="0" err="1"/>
              <a:t>частици</a:t>
            </a:r>
            <a:r>
              <a:rPr lang="en-US" sz="2000" dirty="0"/>
              <a:t> </a:t>
            </a:r>
            <a:r>
              <a:rPr lang="en-US" sz="2000" dirty="0" err="1"/>
              <a:t>във</a:t>
            </a:r>
            <a:r>
              <a:rPr lang="en-US" sz="2000" dirty="0"/>
              <a:t> </a:t>
            </a:r>
            <a:r>
              <a:rPr lang="en-US" sz="2000" dirty="0" err="1"/>
              <a:t>вътрешността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планетата</a:t>
            </a:r>
            <a:r>
              <a:rPr lang="en-US" sz="2000" dirty="0"/>
              <a:t>, </a:t>
            </a:r>
            <a:r>
              <a:rPr lang="en-US" sz="2000" dirty="0" err="1"/>
              <a:t>но</a:t>
            </a:r>
            <a:r>
              <a:rPr lang="en-US" sz="2000" dirty="0"/>
              <a:t> </a:t>
            </a:r>
            <a:r>
              <a:rPr lang="en-US" sz="2000" dirty="0" err="1"/>
              <a:t>детайли</a:t>
            </a:r>
            <a:r>
              <a:rPr lang="en-US" sz="2000" dirty="0"/>
              <a:t> </a:t>
            </a:r>
            <a:r>
              <a:rPr lang="en-US" sz="2000" dirty="0" err="1"/>
              <a:t>относно</a:t>
            </a:r>
            <a:r>
              <a:rPr lang="en-US" sz="2000" dirty="0"/>
              <a:t> </a:t>
            </a:r>
            <a:r>
              <a:rPr lang="en-US" sz="2000" dirty="0" err="1"/>
              <a:t>точния</a:t>
            </a:r>
            <a:r>
              <a:rPr lang="en-US" sz="2000" dirty="0"/>
              <a:t> </a:t>
            </a:r>
            <a:r>
              <a:rPr lang="en-US" sz="2000" dirty="0" err="1"/>
              <a:t>механизъм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това</a:t>
            </a:r>
            <a:r>
              <a:rPr lang="en-US" sz="2000" dirty="0"/>
              <a:t> </a:t>
            </a:r>
            <a:r>
              <a:rPr lang="en-US" sz="2000" dirty="0" err="1"/>
              <a:t>движение</a:t>
            </a:r>
            <a:r>
              <a:rPr lang="en-US" sz="2000" dirty="0"/>
              <a:t> </a:t>
            </a:r>
            <a:r>
              <a:rPr lang="en-US" sz="2000" dirty="0" err="1"/>
              <a:t>все</a:t>
            </a:r>
            <a:r>
              <a:rPr lang="en-US" sz="2000" dirty="0"/>
              <a:t> </a:t>
            </a:r>
            <a:r>
              <a:rPr lang="en-US" sz="2000" dirty="0" err="1"/>
              <a:t>още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известни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разлика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тази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Уран</a:t>
            </a:r>
            <a:r>
              <a:rPr lang="en-US" sz="2000" dirty="0"/>
              <a:t>, </a:t>
            </a:r>
            <a:r>
              <a:rPr lang="en-US" sz="2000" dirty="0" err="1"/>
              <a:t>атмосферата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е </a:t>
            </a:r>
            <a:r>
              <a:rPr lang="en-US" sz="2000" dirty="0" err="1"/>
              <a:t>богата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dirty="0" err="1"/>
              <a:t>метеорологични</a:t>
            </a:r>
            <a:r>
              <a:rPr lang="en-US" sz="2000" dirty="0"/>
              <a:t> </a:t>
            </a:r>
            <a:r>
              <a:rPr lang="en-US" sz="2000" dirty="0" err="1"/>
              <a:t>явления</a:t>
            </a:r>
            <a:r>
              <a:rPr lang="en-US" sz="2000" dirty="0"/>
              <a:t>.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е </a:t>
            </a:r>
            <a:r>
              <a:rPr lang="en-US" sz="2000" dirty="0" err="1"/>
              <a:t>характерно</a:t>
            </a:r>
            <a:r>
              <a:rPr lang="en-US" sz="2000" dirty="0"/>
              <a:t> </a:t>
            </a:r>
            <a:r>
              <a:rPr lang="en-US" sz="2000" dirty="0" err="1"/>
              <a:t>Голямото</a:t>
            </a:r>
            <a:r>
              <a:rPr lang="en-US" sz="2000" dirty="0"/>
              <a:t> </a:t>
            </a:r>
            <a:r>
              <a:rPr lang="en-US" sz="2000" dirty="0" err="1"/>
              <a:t>тъмно</a:t>
            </a:r>
            <a:r>
              <a:rPr lang="en-US" sz="2000" dirty="0"/>
              <a:t> </a:t>
            </a:r>
            <a:r>
              <a:rPr lang="en-US" sz="2000" dirty="0" err="1"/>
              <a:t>петно</a:t>
            </a:r>
            <a:r>
              <a:rPr lang="en-US" sz="2000" dirty="0"/>
              <a:t> с </a:t>
            </a:r>
            <a:r>
              <a:rPr lang="en-US" sz="2000" dirty="0" err="1"/>
              <a:t>размери</a:t>
            </a:r>
            <a:r>
              <a:rPr lang="en-US" sz="2000" dirty="0"/>
              <a:t>, </a:t>
            </a:r>
            <a:r>
              <a:rPr lang="en-US" sz="2000" dirty="0" err="1"/>
              <a:t>близки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</a:t>
            </a:r>
            <a:r>
              <a:rPr lang="en-US" sz="2000" dirty="0" err="1"/>
              <a:t>тези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dirty="0" err="1"/>
              <a:t>Земята</a:t>
            </a:r>
            <a:r>
              <a:rPr lang="en-US" sz="2000" dirty="0"/>
              <a:t>, и </a:t>
            </a:r>
            <a:r>
              <a:rPr lang="en-US" sz="2000" dirty="0" err="1"/>
              <a:t>еквивалентно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dirty="0" err="1"/>
              <a:t>Голямото</a:t>
            </a:r>
            <a:r>
              <a:rPr lang="en-US" sz="2000" dirty="0"/>
              <a:t> </a:t>
            </a:r>
            <a:r>
              <a:rPr lang="en-US" sz="2000" dirty="0" err="1"/>
              <a:t>червено</a:t>
            </a:r>
            <a:r>
              <a:rPr lang="en-US" sz="2000" dirty="0"/>
              <a:t> </a:t>
            </a:r>
            <a:r>
              <a:rPr lang="en-US" sz="2000" dirty="0" err="1"/>
              <a:t>петно</a:t>
            </a:r>
            <a:r>
              <a:rPr lang="en-US" sz="2000" dirty="0"/>
              <a:t> 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dirty="0" err="1"/>
              <a:t>Юпитер</a:t>
            </a:r>
            <a:r>
              <a:rPr lang="en-US" sz="2000" dirty="0"/>
              <a:t>.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разлика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това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Юпитер</a:t>
            </a:r>
            <a:r>
              <a:rPr lang="en-US" sz="2000" dirty="0"/>
              <a:t> </a:t>
            </a:r>
            <a:r>
              <a:rPr lang="en-US" sz="2000" dirty="0" err="1"/>
              <a:t>обаче</a:t>
            </a:r>
            <a:r>
              <a:rPr lang="en-US" sz="2000" dirty="0"/>
              <a:t>, </a:t>
            </a:r>
            <a:r>
              <a:rPr lang="en-US" sz="2000" dirty="0" err="1"/>
              <a:t>тъмното</a:t>
            </a:r>
            <a:r>
              <a:rPr lang="en-US" sz="2000" dirty="0"/>
              <a:t> </a:t>
            </a:r>
            <a:r>
              <a:rPr lang="en-US" sz="2000" dirty="0" err="1"/>
              <a:t>петно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</a:t>
            </a:r>
            <a:r>
              <a:rPr lang="en-US" sz="2000" dirty="0" err="1"/>
              <a:t>изчезна</a:t>
            </a:r>
            <a:r>
              <a:rPr lang="en-US" sz="2000" dirty="0"/>
              <a:t> </a:t>
            </a:r>
            <a:r>
              <a:rPr lang="en-US" sz="2000" dirty="0" err="1"/>
              <a:t>през</a:t>
            </a:r>
            <a:r>
              <a:rPr lang="en-US" sz="2000" dirty="0"/>
              <a:t> 1994 г. и </a:t>
            </a:r>
            <a:r>
              <a:rPr lang="en-US" sz="2000" dirty="0" err="1"/>
              <a:t>скоро</a:t>
            </a:r>
            <a:r>
              <a:rPr lang="en-US" sz="2000" dirty="0"/>
              <a:t> </a:t>
            </a:r>
            <a:r>
              <a:rPr lang="en-US" sz="2000" dirty="0" err="1"/>
              <a:t>след</a:t>
            </a:r>
            <a:r>
              <a:rPr lang="en-US" sz="2000" dirty="0"/>
              <a:t> </a:t>
            </a:r>
            <a:r>
              <a:rPr lang="en-US" sz="2000" dirty="0" err="1"/>
              <a:t>това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появи</a:t>
            </a:r>
            <a:r>
              <a:rPr lang="en-US" sz="2000" dirty="0"/>
              <a:t> </a:t>
            </a:r>
            <a:r>
              <a:rPr lang="en-US" sz="2000" dirty="0" err="1"/>
              <a:t>друго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Специфично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 </a:t>
            </a:r>
            <a:r>
              <a:rPr lang="en-US" sz="2000" dirty="0" err="1"/>
              <a:t>газовите</a:t>
            </a:r>
            <a:r>
              <a:rPr lang="en-US" sz="2000" dirty="0"/>
              <a:t> </a:t>
            </a:r>
            <a:r>
              <a:rPr lang="en-US" sz="2000" dirty="0" err="1"/>
              <a:t>гиганти</a:t>
            </a:r>
            <a:r>
              <a:rPr lang="en-US" sz="2000" dirty="0"/>
              <a:t> е </a:t>
            </a:r>
            <a:r>
              <a:rPr lang="en-US" sz="2000" dirty="0" err="1"/>
              <a:t>наличието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облаци</a:t>
            </a:r>
            <a:r>
              <a:rPr lang="en-US" sz="2000" dirty="0"/>
              <a:t> </a:t>
            </a:r>
            <a:r>
              <a:rPr lang="en-US" sz="2000" dirty="0" err="1"/>
              <a:t>високо</a:t>
            </a:r>
            <a:r>
              <a:rPr lang="en-US" sz="2000" dirty="0"/>
              <a:t> в </a:t>
            </a:r>
            <a:r>
              <a:rPr lang="en-US" sz="2000" dirty="0" err="1"/>
              <a:t>тяхната</a:t>
            </a:r>
            <a:r>
              <a:rPr lang="en-US" sz="2000" dirty="0"/>
              <a:t> </a:t>
            </a:r>
            <a:r>
              <a:rPr lang="en-US" sz="2000" dirty="0" err="1"/>
              <a:t>атмосфера</a:t>
            </a:r>
            <a:r>
              <a:rPr lang="en-US" sz="2000" dirty="0"/>
              <a:t>, </a:t>
            </a:r>
            <a:r>
              <a:rPr lang="en-US" sz="2000" dirty="0" err="1"/>
              <a:t>хвърлящи</a:t>
            </a:r>
            <a:r>
              <a:rPr lang="en-US" sz="2000" dirty="0"/>
              <a:t> </a:t>
            </a:r>
            <a:r>
              <a:rPr lang="en-US" sz="2000" dirty="0" err="1"/>
              <a:t>сянка</a:t>
            </a:r>
            <a:r>
              <a:rPr lang="en-US" sz="2000" dirty="0"/>
              <a:t> </a:t>
            </a:r>
            <a:r>
              <a:rPr lang="en-US" sz="2000" dirty="0" err="1"/>
              <a:t>върху</a:t>
            </a:r>
            <a:r>
              <a:rPr lang="en-US" sz="2000" dirty="0"/>
              <a:t> </a:t>
            </a:r>
            <a:r>
              <a:rPr lang="en-US" sz="2000" dirty="0" err="1"/>
              <a:t>по-ниско</a:t>
            </a:r>
            <a:r>
              <a:rPr lang="en-US" sz="2000" dirty="0"/>
              <a:t> </a:t>
            </a:r>
            <a:r>
              <a:rPr lang="en-US" sz="2000" dirty="0" err="1"/>
              <a:t>разположените</a:t>
            </a:r>
            <a:r>
              <a:rPr lang="en-US" sz="2000" dirty="0"/>
              <a:t> </a:t>
            </a:r>
            <a:r>
              <a:rPr lang="en-US" sz="2000" dirty="0" err="1"/>
              <a:t>облаци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CAA179-A756-4028-9C01-7D5F2CD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err="1"/>
              <a:t>Климат</a:t>
            </a:r>
            <a:endParaRPr lang="en-US" sz="6000">
              <a:cs typeface="Calibri Light"/>
            </a:endParaRPr>
          </a:p>
          <a:p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98A442B-CD44-49F4-8B70-28390FC8A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548" y="2261420"/>
            <a:ext cx="4605010" cy="363793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Метеорологичното</a:t>
            </a:r>
            <a:r>
              <a:rPr lang="en-US" sz="2000" dirty="0"/>
              <a:t> </a:t>
            </a:r>
            <a:r>
              <a:rPr lang="en-US" sz="2000" dirty="0" err="1"/>
              <a:t>време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характеризира</a:t>
            </a:r>
            <a:r>
              <a:rPr lang="en-US" sz="2000" dirty="0"/>
              <a:t> с </a:t>
            </a:r>
            <a:r>
              <a:rPr lang="en-US" sz="2000" dirty="0" err="1"/>
              <a:t>изключително</a:t>
            </a:r>
            <a:r>
              <a:rPr lang="en-US" sz="2000" dirty="0"/>
              <a:t> </a:t>
            </a:r>
            <a:r>
              <a:rPr lang="en-US" sz="2000" dirty="0" err="1"/>
              <a:t>динамични</a:t>
            </a:r>
            <a:r>
              <a:rPr lang="en-US" sz="2000" dirty="0"/>
              <a:t> </a:t>
            </a:r>
            <a:r>
              <a:rPr lang="en-US" sz="2000" dirty="0" err="1"/>
              <a:t>бури</a:t>
            </a:r>
            <a:r>
              <a:rPr lang="en-US" sz="2000" dirty="0"/>
              <a:t>, </a:t>
            </a:r>
            <a:r>
              <a:rPr lang="en-US" sz="2000" dirty="0" err="1"/>
              <a:t>чиито</a:t>
            </a:r>
            <a:r>
              <a:rPr lang="en-US" sz="2000" dirty="0"/>
              <a:t> </a:t>
            </a:r>
            <a:r>
              <a:rPr lang="en-US" sz="2000" dirty="0" err="1"/>
              <a:t>ветрове</a:t>
            </a:r>
            <a:r>
              <a:rPr lang="en-US" sz="2000" dirty="0"/>
              <a:t> </a:t>
            </a:r>
            <a:r>
              <a:rPr lang="en-US" sz="2000" dirty="0" err="1"/>
              <a:t>достигат</a:t>
            </a:r>
            <a:r>
              <a:rPr lang="en-US" sz="2000" dirty="0"/>
              <a:t> </a:t>
            </a:r>
            <a:r>
              <a:rPr lang="en-US" sz="2000" dirty="0" err="1"/>
              <a:t>скорост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почти</a:t>
            </a:r>
            <a:r>
              <a:rPr lang="en-US" sz="2000" dirty="0"/>
              <a:t> 600 m/s – </a:t>
            </a:r>
            <a:r>
              <a:rPr lang="en-US" sz="2000" dirty="0" err="1"/>
              <a:t>почти</a:t>
            </a:r>
            <a:r>
              <a:rPr lang="en-US" sz="2000" dirty="0"/>
              <a:t> </a:t>
            </a:r>
            <a:r>
              <a:rPr lang="en-US" sz="2000" dirty="0" err="1"/>
              <a:t>свръхзвукови</a:t>
            </a:r>
            <a:r>
              <a:rPr lang="en-US" sz="2000" dirty="0"/>
              <a:t> </a:t>
            </a:r>
            <a:r>
              <a:rPr lang="en-US" sz="2000" dirty="0" err="1"/>
              <a:t>ветрови</a:t>
            </a:r>
            <a:r>
              <a:rPr lang="en-US" sz="2000" dirty="0"/>
              <a:t> </a:t>
            </a:r>
            <a:r>
              <a:rPr lang="en-US" sz="2000" dirty="0" err="1"/>
              <a:t>потоци.Изследванията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постоянната</a:t>
            </a:r>
            <a:r>
              <a:rPr lang="en-US" sz="2000" dirty="0"/>
              <a:t> </a:t>
            </a:r>
            <a:r>
              <a:rPr lang="en-US" sz="2000" dirty="0" err="1"/>
              <a:t>облачна</a:t>
            </a:r>
            <a:r>
              <a:rPr lang="en-US" sz="2000" dirty="0"/>
              <a:t> </a:t>
            </a:r>
            <a:r>
              <a:rPr lang="en-US" sz="2000" dirty="0" err="1"/>
              <a:t>покривка</a:t>
            </a:r>
            <a:r>
              <a:rPr lang="en-US" sz="2000" dirty="0"/>
              <a:t> </a:t>
            </a:r>
            <a:r>
              <a:rPr lang="en-US" sz="2000" dirty="0" err="1"/>
              <a:t>показват</a:t>
            </a:r>
            <a:r>
              <a:rPr lang="en-US" sz="2000" dirty="0"/>
              <a:t>, </a:t>
            </a:r>
            <a:r>
              <a:rPr lang="en-US" sz="2000" dirty="0" err="1"/>
              <a:t>че</a:t>
            </a:r>
            <a:r>
              <a:rPr lang="en-US" sz="2000" dirty="0"/>
              <a:t> </a:t>
            </a:r>
            <a:r>
              <a:rPr lang="en-US" sz="2000" dirty="0" err="1"/>
              <a:t>скоростта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вятъра</a:t>
            </a:r>
            <a:r>
              <a:rPr lang="en-US" sz="2000" dirty="0"/>
              <a:t> </a:t>
            </a:r>
            <a:r>
              <a:rPr lang="en-US" sz="2000" dirty="0" err="1"/>
              <a:t>най-често</a:t>
            </a:r>
            <a:r>
              <a:rPr lang="en-US" sz="2000" dirty="0"/>
              <a:t> </a:t>
            </a:r>
            <a:r>
              <a:rPr lang="en-US" sz="2000" dirty="0" err="1"/>
              <a:t>варира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20 m/s в </a:t>
            </a:r>
            <a:r>
              <a:rPr lang="en-US" sz="2000" dirty="0" err="1"/>
              <a:t>източна</a:t>
            </a:r>
            <a:r>
              <a:rPr lang="en-US" sz="2000" dirty="0"/>
              <a:t> </a:t>
            </a:r>
            <a:r>
              <a:rPr lang="en-US" sz="2000" dirty="0" err="1"/>
              <a:t>посока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325 m/s в </a:t>
            </a:r>
            <a:r>
              <a:rPr lang="en-US" sz="2000" dirty="0" err="1"/>
              <a:t>западна</a:t>
            </a:r>
            <a:r>
              <a:rPr lang="en-US" sz="2000" dirty="0"/>
              <a:t> </a:t>
            </a:r>
            <a:r>
              <a:rPr lang="en-US" sz="2000" dirty="0" err="1"/>
              <a:t>посока.Повечето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ветровете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движат</a:t>
            </a:r>
            <a:r>
              <a:rPr lang="en-US" sz="2000" dirty="0"/>
              <a:t> в </a:t>
            </a:r>
            <a:r>
              <a:rPr lang="en-US" sz="2000" dirty="0" err="1"/>
              <a:t>посока</a:t>
            </a:r>
            <a:r>
              <a:rPr lang="en-US" sz="2000" dirty="0"/>
              <a:t>, </a:t>
            </a:r>
            <a:r>
              <a:rPr lang="en-US" sz="2000" dirty="0" err="1"/>
              <a:t>обратна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въртенето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планетата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</p:txBody>
      </p:sp>
      <p:pic>
        <p:nvPicPr>
          <p:cNvPr id="5" name="Картина 5" descr="Картина, която съдържа самолет, бял, изглед, син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5D9367F7-2E84-408C-AAD3-EA3B8E5986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50831" y="805820"/>
            <a:ext cx="4827064" cy="41998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915D461-6173-4DE7-BDF5-1F8E75B5C058}"/>
              </a:ext>
            </a:extLst>
          </p:cNvPr>
          <p:cNvSpPr txBox="1"/>
          <p:nvPr/>
        </p:nvSpPr>
        <p:spPr>
          <a:xfrm>
            <a:off x="7760046" y="5130279"/>
            <a:ext cx="30278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Облачност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Нептун</a:t>
            </a: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5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A0DF553-8565-459A-B34B-90499AEB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726" y="73377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Откриване</a:t>
            </a:r>
            <a:endParaRPr lang="bg-BG" dirty="0" err="1"/>
          </a:p>
          <a:p>
            <a:endParaRPr lang="en-US"/>
          </a:p>
        </p:txBody>
      </p:sp>
      <p:pic>
        <p:nvPicPr>
          <p:cNvPr id="5" name="Картина 5" descr="Картина, която съдържа лице, мъж, вратовръзка, дрехи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2FABF112-E756-4B01-A159-D3B56DBC0B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11687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AF65D91-BA1F-420F-946F-F32D7615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Астрономическите</a:t>
            </a:r>
            <a:r>
              <a:rPr lang="en-US" sz="2000" dirty="0"/>
              <a:t> </a:t>
            </a:r>
            <a:r>
              <a:rPr lang="en-US" sz="2000" dirty="0" err="1"/>
              <a:t>скици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</a:t>
            </a:r>
            <a:r>
              <a:rPr lang="en-US" sz="2000" b="1" u="sng" dirty="0" err="1">
                <a:solidFill>
                  <a:schemeClr val="accent1"/>
                </a:solidFill>
              </a:rPr>
              <a:t>Галилео</a:t>
            </a:r>
            <a:r>
              <a:rPr lang="en-US" sz="2000" b="1" u="sng" dirty="0">
                <a:solidFill>
                  <a:schemeClr val="accent1"/>
                </a:solidFill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</a:rPr>
              <a:t>Галилей</a:t>
            </a:r>
            <a:r>
              <a:rPr lang="en-US" sz="2000" dirty="0"/>
              <a:t> </a:t>
            </a:r>
            <a:r>
              <a:rPr lang="en-US" sz="2000" dirty="0" err="1"/>
              <a:t>свидетелстват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наблюдението</a:t>
            </a:r>
            <a:r>
              <a:rPr lang="en-US" sz="2000" dirty="0"/>
              <a:t> </a:t>
            </a:r>
            <a:r>
              <a:rPr lang="en-US" sz="2000" dirty="0" err="1"/>
              <a:t>му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 28 </a:t>
            </a:r>
            <a:r>
              <a:rPr lang="en-US" sz="2000" dirty="0" err="1"/>
              <a:t>декември</a:t>
            </a:r>
            <a:r>
              <a:rPr lang="en-US" sz="2000" dirty="0"/>
              <a:t> 1612 г. и 27 </a:t>
            </a:r>
            <a:r>
              <a:rPr lang="en-US" sz="2000" dirty="0" err="1"/>
              <a:t>януари</a:t>
            </a:r>
            <a:r>
              <a:rPr lang="en-US" sz="2000" dirty="0"/>
              <a:t> 1613 г. И в </a:t>
            </a:r>
            <a:r>
              <a:rPr lang="en-US" sz="2000" dirty="0" err="1"/>
              <a:t>двата</a:t>
            </a:r>
            <a:r>
              <a:rPr lang="en-US" sz="2000" dirty="0"/>
              <a:t> </a:t>
            </a:r>
            <a:r>
              <a:rPr lang="en-US" sz="2000" dirty="0" err="1"/>
              <a:t>случая</a:t>
            </a:r>
            <a:r>
              <a:rPr lang="en-US" sz="2000" dirty="0"/>
              <a:t> </a:t>
            </a:r>
            <a:r>
              <a:rPr lang="en-US" sz="2000" dirty="0" err="1"/>
              <a:t>обаче</a:t>
            </a:r>
            <a:r>
              <a:rPr lang="en-US" sz="2000" dirty="0"/>
              <a:t> </a:t>
            </a:r>
            <a:r>
              <a:rPr lang="en-US" sz="2000" dirty="0" err="1"/>
              <a:t>Галилео</a:t>
            </a:r>
            <a:r>
              <a:rPr lang="en-US" sz="2000" dirty="0"/>
              <a:t> </a:t>
            </a:r>
            <a:r>
              <a:rPr lang="en-US" sz="2000" dirty="0" err="1"/>
              <a:t>смята</a:t>
            </a:r>
            <a:r>
              <a:rPr lang="en-US" sz="2000" dirty="0"/>
              <a:t>, </a:t>
            </a:r>
            <a:r>
              <a:rPr lang="en-US" sz="2000" dirty="0" err="1"/>
              <a:t>че</a:t>
            </a:r>
            <a:r>
              <a:rPr lang="en-US" sz="2000" dirty="0"/>
              <a:t> е </a:t>
            </a:r>
            <a:r>
              <a:rPr lang="en-US" sz="2000" dirty="0" err="1"/>
              <a:t>наблюдавал</a:t>
            </a:r>
            <a:r>
              <a:rPr lang="en-US" sz="2000" dirty="0"/>
              <a:t> </a:t>
            </a:r>
            <a:r>
              <a:rPr lang="en-US" sz="2000" dirty="0" err="1"/>
              <a:t>звезда</a:t>
            </a:r>
            <a:r>
              <a:rPr lang="en-US" sz="2000" dirty="0"/>
              <a:t> в </a:t>
            </a:r>
            <a:r>
              <a:rPr lang="en-US" sz="2000" dirty="0" err="1"/>
              <a:t>непосредствена</a:t>
            </a:r>
            <a:r>
              <a:rPr lang="en-US" sz="2000" dirty="0"/>
              <a:t> </a:t>
            </a:r>
            <a:r>
              <a:rPr lang="en-US" sz="2000" dirty="0" err="1"/>
              <a:t>близост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 </a:t>
            </a:r>
            <a:r>
              <a:rPr lang="en-US" sz="2000" dirty="0" err="1"/>
              <a:t>Юпитер</a:t>
            </a:r>
            <a:r>
              <a:rPr lang="en-US" sz="2000" dirty="0"/>
              <a:t>, а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обект</a:t>
            </a:r>
            <a:r>
              <a:rPr lang="en-US" sz="2000" dirty="0"/>
              <a:t> в </a:t>
            </a:r>
            <a:r>
              <a:rPr lang="en-US" sz="2000" dirty="0" err="1"/>
              <a:t>Слънчевата</a:t>
            </a:r>
            <a:r>
              <a:rPr lang="en-US" sz="2000" dirty="0"/>
              <a:t> </a:t>
            </a:r>
            <a:r>
              <a:rPr lang="en-US" sz="2000" dirty="0" err="1"/>
              <a:t>система</a:t>
            </a:r>
            <a:r>
              <a:rPr lang="en-US" sz="2000" dirty="0"/>
              <a:t>. </a:t>
            </a:r>
            <a:r>
              <a:rPr lang="en-US" sz="2000" dirty="0" err="1"/>
              <a:t>Поради</a:t>
            </a:r>
            <a:r>
              <a:rPr lang="en-US" sz="2000" dirty="0"/>
              <a:t> </a:t>
            </a:r>
            <a:r>
              <a:rPr lang="en-US" sz="2000" dirty="0" err="1"/>
              <a:t>тази</a:t>
            </a:r>
            <a:r>
              <a:rPr lang="en-US" sz="2000" dirty="0"/>
              <a:t> </a:t>
            </a:r>
            <a:r>
              <a:rPr lang="en-US" sz="2000" dirty="0" err="1"/>
              <a:t>причина</a:t>
            </a:r>
            <a:r>
              <a:rPr lang="en-US" sz="2000" dirty="0"/>
              <a:t> </a:t>
            </a:r>
            <a:r>
              <a:rPr lang="en-US" sz="2000" dirty="0" err="1"/>
              <a:t>Галилео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посочва</a:t>
            </a:r>
            <a:r>
              <a:rPr lang="en-US" sz="2000" dirty="0"/>
              <a:t> </a:t>
            </a:r>
            <a:r>
              <a:rPr lang="en-US" sz="2000" dirty="0" err="1"/>
              <a:t>като</a:t>
            </a:r>
            <a:r>
              <a:rPr lang="en-US" sz="2000" dirty="0"/>
              <a:t> </a:t>
            </a:r>
            <a:r>
              <a:rPr lang="en-US" sz="2000" dirty="0" err="1"/>
              <a:t>откривател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, </a:t>
            </a:r>
            <a:r>
              <a:rPr lang="en-US" sz="2000" dirty="0" err="1"/>
              <a:t>въпреки</a:t>
            </a:r>
            <a:r>
              <a:rPr lang="en-US" sz="2000" dirty="0"/>
              <a:t> </a:t>
            </a:r>
            <a:r>
              <a:rPr lang="en-US" sz="2000" dirty="0" err="1"/>
              <a:t>че</a:t>
            </a:r>
            <a:r>
              <a:rPr lang="en-US" sz="2000" dirty="0"/>
              <a:t> в </a:t>
            </a:r>
            <a:r>
              <a:rPr lang="en-US" sz="2000" dirty="0" err="1"/>
              <a:t>записките</a:t>
            </a:r>
            <a:r>
              <a:rPr lang="en-US" sz="2000" dirty="0"/>
              <a:t> </a:t>
            </a:r>
            <a:r>
              <a:rPr lang="en-US" sz="2000" dirty="0" err="1"/>
              <a:t>си</a:t>
            </a:r>
            <a:r>
              <a:rPr lang="en-US" sz="2000" dirty="0"/>
              <a:t> </a:t>
            </a:r>
            <a:r>
              <a:rPr lang="en-US" sz="2000" dirty="0" err="1"/>
              <a:t>отбелязва</a:t>
            </a:r>
            <a:r>
              <a:rPr lang="en-US" sz="2000" dirty="0"/>
              <a:t> </a:t>
            </a:r>
            <a:r>
              <a:rPr lang="en-US" sz="2000" dirty="0" err="1"/>
              <a:t>взаимното</a:t>
            </a:r>
            <a:r>
              <a:rPr lang="en-US" sz="2000" dirty="0"/>
              <a:t> </a:t>
            </a:r>
            <a:r>
              <a:rPr lang="en-US" sz="2000" dirty="0" err="1"/>
              <a:t>движение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Юпитер</a:t>
            </a:r>
            <a:r>
              <a:rPr lang="en-US" sz="2000" dirty="0"/>
              <a:t> и „</a:t>
            </a:r>
            <a:r>
              <a:rPr lang="en-US" sz="2000" dirty="0" err="1"/>
              <a:t>звездата</a:t>
            </a:r>
            <a:r>
              <a:rPr lang="en-US" sz="2000" dirty="0"/>
              <a:t>“.</a:t>
            </a:r>
            <a:r>
              <a:rPr lang="en-US" sz="2000" dirty="0" err="1"/>
              <a:t>лед</a:t>
            </a:r>
            <a:r>
              <a:rPr lang="en-US" sz="2000" dirty="0"/>
              <a:t> </a:t>
            </a:r>
            <a:r>
              <a:rPr lang="en-US" sz="2000" dirty="0" err="1"/>
              <a:t>откриването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планетата</a:t>
            </a:r>
            <a:r>
              <a:rPr lang="en-US" sz="2000" dirty="0"/>
              <a:t> </a:t>
            </a:r>
            <a:r>
              <a:rPr lang="en-US" sz="2000" dirty="0" err="1"/>
              <a:t>избухват</a:t>
            </a:r>
            <a:r>
              <a:rPr lang="en-US" sz="2000" dirty="0"/>
              <a:t> </a:t>
            </a:r>
            <a:r>
              <a:rPr lang="en-US" sz="2000" dirty="0" err="1"/>
              <a:t>националистични</a:t>
            </a:r>
            <a:r>
              <a:rPr lang="en-US" sz="2000" dirty="0"/>
              <a:t> </a:t>
            </a:r>
            <a:r>
              <a:rPr lang="en-US" sz="2000" dirty="0" err="1"/>
              <a:t>спорове</a:t>
            </a:r>
            <a:r>
              <a:rPr lang="en-US" sz="2000" dirty="0"/>
              <a:t> </a:t>
            </a:r>
            <a:r>
              <a:rPr lang="en-US" sz="2000" dirty="0" err="1"/>
              <a:t>между</a:t>
            </a:r>
            <a:r>
              <a:rPr lang="en-US" sz="2000" dirty="0"/>
              <a:t> </a:t>
            </a:r>
            <a:r>
              <a:rPr lang="en-US" sz="2000" dirty="0" err="1"/>
              <a:t>френски</a:t>
            </a:r>
            <a:r>
              <a:rPr lang="en-US" sz="2000" dirty="0"/>
              <a:t> и </a:t>
            </a:r>
            <a:r>
              <a:rPr lang="en-US" sz="2000" dirty="0" err="1"/>
              <a:t>британски</a:t>
            </a:r>
            <a:r>
              <a:rPr lang="en-US" sz="2000" dirty="0"/>
              <a:t> </a:t>
            </a:r>
            <a:r>
              <a:rPr lang="en-US" sz="2000" dirty="0" err="1"/>
              <a:t>астрономи</a:t>
            </a:r>
            <a:r>
              <a:rPr lang="en-US" sz="2000" dirty="0"/>
              <a:t> </a:t>
            </a:r>
            <a:r>
              <a:rPr lang="en-US" sz="2000" dirty="0" err="1"/>
              <a:t>относно</a:t>
            </a:r>
            <a:r>
              <a:rPr lang="en-US" sz="2000" dirty="0"/>
              <a:t> </a:t>
            </a:r>
            <a:r>
              <a:rPr lang="en-US" sz="2000" dirty="0" err="1"/>
              <a:t>това</a:t>
            </a:r>
            <a:r>
              <a:rPr lang="en-US" sz="2000" dirty="0"/>
              <a:t>, </a:t>
            </a:r>
            <a:r>
              <a:rPr lang="en-US" sz="2000" dirty="0" err="1"/>
              <a:t>чии</a:t>
            </a:r>
            <a:r>
              <a:rPr lang="en-US" sz="2000" dirty="0"/>
              <a:t> </a:t>
            </a:r>
            <a:r>
              <a:rPr lang="en-US" sz="2000" dirty="0" err="1"/>
              <a:t>заслуги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откриването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планетата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по-големи</a:t>
            </a:r>
            <a:r>
              <a:rPr lang="en-US" sz="2000" dirty="0"/>
              <a:t> –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Адамс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Льоверие</a:t>
            </a:r>
            <a:r>
              <a:rPr lang="en-US" sz="2000" dirty="0"/>
              <a:t>. </a:t>
            </a:r>
            <a:r>
              <a:rPr lang="en-US" sz="2000" dirty="0" err="1"/>
              <a:t>Взето</a:t>
            </a:r>
            <a:r>
              <a:rPr lang="en-US" sz="2000" dirty="0"/>
              <a:t> е </a:t>
            </a:r>
            <a:r>
              <a:rPr lang="en-US" sz="2000" dirty="0" err="1"/>
              <a:t>компромисно</a:t>
            </a:r>
            <a:r>
              <a:rPr lang="en-US" sz="2000" dirty="0"/>
              <a:t> </a:t>
            </a:r>
            <a:r>
              <a:rPr lang="en-US" sz="2000" dirty="0" err="1"/>
              <a:t>решение</a:t>
            </a:r>
            <a:r>
              <a:rPr lang="en-US" sz="2000" dirty="0"/>
              <a:t> </a:t>
            </a:r>
            <a:r>
              <a:rPr lang="en-US" sz="2000" dirty="0" err="1"/>
              <a:t>двамата</a:t>
            </a:r>
            <a:r>
              <a:rPr lang="en-US" sz="2000" dirty="0"/>
              <a:t> </a:t>
            </a:r>
            <a:r>
              <a:rPr lang="en-US" sz="2000" dirty="0" err="1"/>
              <a:t>астрономи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си</a:t>
            </a:r>
            <a:r>
              <a:rPr lang="en-US" sz="2000" dirty="0"/>
              <a:t> </a:t>
            </a:r>
            <a:r>
              <a:rPr lang="en-US" sz="2000" dirty="0" err="1"/>
              <a:t>поделят</a:t>
            </a:r>
            <a:r>
              <a:rPr lang="en-US" sz="2000" dirty="0"/>
              <a:t> </a:t>
            </a:r>
            <a:r>
              <a:rPr lang="en-US" sz="2000" dirty="0" err="1"/>
              <a:t>заслугата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откриването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Нептун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356A7FF8-6F07-45D4-915E-2CBC28A37D96}"/>
              </a:ext>
            </a:extLst>
          </p:cNvPr>
          <p:cNvSpPr txBox="1"/>
          <p:nvPr/>
        </p:nvSpPr>
        <p:spPr>
          <a:xfrm>
            <a:off x="3505200" y="29353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solidFill>
                  <a:srgbClr val="222222"/>
                </a:solidFill>
                <a:latin typeface="Arial"/>
                <a:cs typeface="Arial"/>
              </a:rPr>
              <a:t>Юрбен</a:t>
            </a: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"/>
                <a:cs typeface="Arial"/>
              </a:rPr>
              <a:t>Льоверие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79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6701" y="5181600"/>
            <a:ext cx="10131425" cy="1456267"/>
          </a:xfrm>
        </p:spPr>
        <p:txBody>
          <a:bodyPr/>
          <a:lstStyle/>
          <a:p>
            <a:r>
              <a:rPr lang="bg-BG" b="1" dirty="0" smtClean="0"/>
              <a:t>ИЗГОТВИЛ: Александър </a:t>
            </a:r>
            <a:r>
              <a:rPr lang="bg-BG" b="1" dirty="0"/>
              <a:t>Попов</a:t>
            </a:r>
          </a:p>
        </p:txBody>
      </p:sp>
      <p:sp>
        <p:nvSpPr>
          <p:cNvPr id="11" name="Заглавие 1"/>
          <p:cNvSpPr txBox="1">
            <a:spLocks/>
          </p:cNvSpPr>
          <p:nvPr/>
        </p:nvSpPr>
        <p:spPr>
          <a:xfrm>
            <a:off x="2388416" y="1975227"/>
            <a:ext cx="7137263" cy="12801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5400" b="1" dirty="0" smtClean="0">
                <a:solidFill>
                  <a:srgbClr val="FFFFFF"/>
                </a:solidFill>
              </a:rPr>
              <a:t>Планетата Нептун</a:t>
            </a:r>
            <a:r>
              <a:rPr lang="bg-BG" sz="4800" dirty="0" smtClean="0">
                <a:solidFill>
                  <a:srgbClr val="FFFFFF"/>
                </a:solidFill>
              </a:rPr>
              <a:t> 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072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Планетата Нептун </vt:lpstr>
      <vt:lpstr>Нептун</vt:lpstr>
      <vt:lpstr>История</vt:lpstr>
      <vt:lpstr>Атмосфера </vt:lpstr>
      <vt:lpstr>Магнитно поле </vt:lpstr>
      <vt:lpstr>Климат </vt:lpstr>
      <vt:lpstr>Откриване </vt:lpstr>
      <vt:lpstr>ИЗГОТВИЛ: Александър Попов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/>
  <cp:lastModifiedBy/>
  <cp:revision>223</cp:revision>
  <dcterms:created xsi:type="dcterms:W3CDTF">2020-01-13T18:22:28Z</dcterms:created>
  <dcterms:modified xsi:type="dcterms:W3CDTF">2020-02-10T08:36:43Z</dcterms:modified>
</cp:coreProperties>
</file>