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708"/>
    <a:srgbClr val="E0B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28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09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71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204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72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0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411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4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55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70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5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71E7-B796-48D6-BE85-8BF0C0A10019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FC58-E213-436C-9D2D-323EB9A81B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64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407667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728318" y="1030612"/>
            <a:ext cx="5770880" cy="888683"/>
          </a:xfrm>
        </p:spPr>
        <p:txBody>
          <a:bodyPr>
            <a:noAutofit/>
          </a:bodyPr>
          <a:lstStyle/>
          <a:p>
            <a:r>
              <a:rPr lang="bg-BG" sz="8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bg-BG" sz="88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434939" y="327280"/>
            <a:ext cx="57775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от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Слънчевата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газов гигант и е втора по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Слънчевата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след Юпитер. Сатурн е известен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-вече 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пръстените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съставени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лед и космически прах. Сатурн носи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посевите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земеделието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676" y="3855545"/>
            <a:ext cx="3090382" cy="254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30" y="327280"/>
            <a:ext cx="5605408" cy="311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3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510285" y="83299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съставен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водород,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Вътрешността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планетата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съставена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ядро от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лед. Сатурн се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завърта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бързо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оста си - само за 10 часа. Сатурн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спътника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oще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век,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и 20 век.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Най-известните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спътниците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Титан, Рея,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Мимас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Диoна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86" y="3359648"/>
            <a:ext cx="2163410" cy="2140517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7573401" y="5500166"/>
            <a:ext cx="104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Титан</a:t>
            </a:r>
            <a:endParaRPr lang="bg-B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9322496" y="2760954"/>
            <a:ext cx="11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Мимас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769" y="3359648"/>
            <a:ext cx="2186550" cy="2140518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10590471" y="5500166"/>
            <a:ext cx="67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Рея</a:t>
            </a:r>
            <a:endParaRPr lang="bg-B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386" y="281000"/>
            <a:ext cx="2616983" cy="26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385280" y="483436"/>
            <a:ext cx="588251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е огромен.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втората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големина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нашата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Слънчева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Само Юпитер 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по-голям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заобиколен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над 1000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пръстена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пръстени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Сатурн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единствените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се видят от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Земята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нуждаете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малък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телескоп.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Сатурн 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ветровито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Поривите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вятъра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планетата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достигнат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 км в час! За сравнение,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най-бурните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ураганни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Земята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„едва“ 400 км/ч.</a:t>
            </a:r>
          </a:p>
          <a:p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/>
          </a:p>
          <a:p>
            <a:r>
              <a:rPr lang="ru-RU" sz="2200" dirty="0" smtClean="0"/>
              <a:t>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552" y="225741"/>
            <a:ext cx="5225011" cy="293906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26" y="3383280"/>
            <a:ext cx="3042459" cy="30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539154" y="456175"/>
            <a:ext cx="49888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обикаля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Слънцето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бавно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 на Сатурн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продължава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същото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върти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оста си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бързо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денонощие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продължава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часа и 14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луни.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замръзнали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Най-големите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Титан и Рея.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единствената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Слънчевата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с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по-малка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плътност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Земята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наклонени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еднакво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Слънцето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двете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Свързано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2" y="980902"/>
            <a:ext cx="4686054" cy="44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064028" y="1270925"/>
            <a:ext cx="10515600" cy="3197754"/>
          </a:xfrm>
        </p:spPr>
        <p:txBody>
          <a:bodyPr>
            <a:normAutofit/>
          </a:bodyPr>
          <a:lstStyle/>
          <a:p>
            <a:r>
              <a:rPr lang="bg-BG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1638" y="125261"/>
            <a:ext cx="3809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Антоан Габровски</a:t>
            </a:r>
          </a:p>
        </p:txBody>
      </p:sp>
    </p:spTree>
    <p:extLst>
      <p:ext uri="{BB962C8B-B14F-4D97-AF65-F5344CB8AC3E}">
        <p14:creationId xmlns:p14="http://schemas.microsoft.com/office/powerpoint/2010/main" val="2947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321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на Office</vt:lpstr>
      <vt:lpstr>Сатурн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GamePC</dc:creator>
  <cp:lastModifiedBy>Windows User</cp:lastModifiedBy>
  <cp:revision>18</cp:revision>
  <dcterms:created xsi:type="dcterms:W3CDTF">2020-01-19T20:17:06Z</dcterms:created>
  <dcterms:modified xsi:type="dcterms:W3CDTF">2020-02-10T08:32:50Z</dcterms:modified>
</cp:coreProperties>
</file>